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1"/>
  </p:notesMasterIdLst>
  <p:sldIdLst>
    <p:sldId id="256" r:id="rId5"/>
    <p:sldId id="257" r:id="rId6"/>
    <p:sldId id="272" r:id="rId7"/>
    <p:sldId id="261" r:id="rId8"/>
    <p:sldId id="268" r:id="rId9"/>
    <p:sldId id="269" r:id="rId10"/>
    <p:sldId id="258" r:id="rId11"/>
    <p:sldId id="260" r:id="rId12"/>
    <p:sldId id="259" r:id="rId13"/>
    <p:sldId id="262" r:id="rId14"/>
    <p:sldId id="263" r:id="rId15"/>
    <p:sldId id="264" r:id="rId16"/>
    <p:sldId id="265" r:id="rId17"/>
    <p:sldId id="267" r:id="rId18"/>
    <p:sldId id="266" r:id="rId19"/>
    <p:sldId id="270" r:id="rId2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D19AF5-17A0-4D83-982D-28A13B90B9EC}" v="108" dt="2021-05-11T08:46:47.5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357" autoAdjust="0"/>
  </p:normalViewPr>
  <p:slideViewPr>
    <p:cSldViewPr snapToGrid="0">
      <p:cViewPr varScale="1">
        <p:scale>
          <a:sx n="114" d="100"/>
          <a:sy n="114" d="100"/>
        </p:scale>
        <p:origin x="41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wan MENVIELLE" userId="32d1f8ae-224c-402a-ae8e-f0b7f6ee1a20" providerId="ADAL" clId="{1DD19AF5-17A0-4D83-982D-28A13B90B9EC}"/>
    <pc:docChg chg="undo custSel delSld modSld">
      <pc:chgData name="Erwan MENVIELLE" userId="32d1f8ae-224c-402a-ae8e-f0b7f6ee1a20" providerId="ADAL" clId="{1DD19AF5-17A0-4D83-982D-28A13B90B9EC}" dt="2021-05-11T08:52:22.474" v="578" actId="20577"/>
      <pc:docMkLst>
        <pc:docMk/>
      </pc:docMkLst>
      <pc:sldChg chg="modSp mod">
        <pc:chgData name="Erwan MENVIELLE" userId="32d1f8ae-224c-402a-ae8e-f0b7f6ee1a20" providerId="ADAL" clId="{1DD19AF5-17A0-4D83-982D-28A13B90B9EC}" dt="2021-05-05T12:37:59.179" v="445" actId="20577"/>
        <pc:sldMkLst>
          <pc:docMk/>
          <pc:sldMk cId="2708590087" sldId="256"/>
        </pc:sldMkLst>
        <pc:spChg chg="mod">
          <ac:chgData name="Erwan MENVIELLE" userId="32d1f8ae-224c-402a-ae8e-f0b7f6ee1a20" providerId="ADAL" clId="{1DD19AF5-17A0-4D83-982D-28A13B90B9EC}" dt="2021-05-05T12:37:59.179" v="445" actId="20577"/>
          <ac:spMkLst>
            <pc:docMk/>
            <pc:sldMk cId="2708590087" sldId="256"/>
            <ac:spMk id="3" creationId="{C3C867BB-01D9-4289-82CF-C7D359353332}"/>
          </ac:spMkLst>
        </pc:spChg>
      </pc:sldChg>
      <pc:sldChg chg="addSp delSp modSp mod">
        <pc:chgData name="Erwan MENVIELLE" userId="32d1f8ae-224c-402a-ae8e-f0b7f6ee1a20" providerId="ADAL" clId="{1DD19AF5-17A0-4D83-982D-28A13B90B9EC}" dt="2021-05-11T08:52:22.474" v="578" actId="20577"/>
        <pc:sldMkLst>
          <pc:docMk/>
          <pc:sldMk cId="1060923204" sldId="260"/>
        </pc:sldMkLst>
        <pc:spChg chg="mod">
          <ac:chgData name="Erwan MENVIELLE" userId="32d1f8ae-224c-402a-ae8e-f0b7f6ee1a20" providerId="ADAL" clId="{1DD19AF5-17A0-4D83-982D-28A13B90B9EC}" dt="2021-05-11T08:52:22.474" v="578" actId="20577"/>
          <ac:spMkLst>
            <pc:docMk/>
            <pc:sldMk cId="1060923204" sldId="260"/>
            <ac:spMk id="9" creationId="{7D749280-677C-4CC2-B3B8-FF7D8DBA6EA7}"/>
          </ac:spMkLst>
        </pc:spChg>
        <pc:spChg chg="mod">
          <ac:chgData name="Erwan MENVIELLE" userId="32d1f8ae-224c-402a-ae8e-f0b7f6ee1a20" providerId="ADAL" clId="{1DD19AF5-17A0-4D83-982D-28A13B90B9EC}" dt="2021-05-11T08:47:21.648" v="500" actId="20577"/>
          <ac:spMkLst>
            <pc:docMk/>
            <pc:sldMk cId="1060923204" sldId="260"/>
            <ac:spMk id="10" creationId="{BCB90B3C-3EE4-4131-83F8-7284B57863EF}"/>
          </ac:spMkLst>
        </pc:spChg>
        <pc:grpChg chg="del">
          <ac:chgData name="Erwan MENVIELLE" userId="32d1f8ae-224c-402a-ae8e-f0b7f6ee1a20" providerId="ADAL" clId="{1DD19AF5-17A0-4D83-982D-28A13B90B9EC}" dt="2021-05-11T08:45:18.323" v="450" actId="478"/>
          <ac:grpSpMkLst>
            <pc:docMk/>
            <pc:sldMk cId="1060923204" sldId="260"/>
            <ac:grpSpMk id="8" creationId="{741ED358-3363-40D5-8A47-4265FC8A486C}"/>
          </ac:grpSpMkLst>
        </pc:grpChg>
        <pc:grpChg chg="add mod">
          <ac:chgData name="Erwan MENVIELLE" userId="32d1f8ae-224c-402a-ae8e-f0b7f6ee1a20" providerId="ADAL" clId="{1DD19AF5-17A0-4D83-982D-28A13B90B9EC}" dt="2021-05-11T08:46:57.408" v="467" actId="14100"/>
          <ac:grpSpMkLst>
            <pc:docMk/>
            <pc:sldMk cId="1060923204" sldId="260"/>
            <ac:grpSpMk id="13" creationId="{916256EE-D6AC-4EC0-B7A6-709C7EFACA26}"/>
          </ac:grpSpMkLst>
        </pc:grpChg>
        <pc:picChg chg="del topLvl">
          <ac:chgData name="Erwan MENVIELLE" userId="32d1f8ae-224c-402a-ae8e-f0b7f6ee1a20" providerId="ADAL" clId="{1DD19AF5-17A0-4D83-982D-28A13B90B9EC}" dt="2021-05-11T08:45:18.323" v="450" actId="478"/>
          <ac:picMkLst>
            <pc:docMk/>
            <pc:sldMk cId="1060923204" sldId="260"/>
            <ac:picMk id="5" creationId="{985814E5-15CF-4762-B03B-D355703D4ABE}"/>
          </ac:picMkLst>
        </pc:picChg>
        <pc:picChg chg="add mod">
          <ac:chgData name="Erwan MENVIELLE" userId="32d1f8ae-224c-402a-ae8e-f0b7f6ee1a20" providerId="ADAL" clId="{1DD19AF5-17A0-4D83-982D-28A13B90B9EC}" dt="2021-05-11T08:46:47.534" v="465" actId="164"/>
          <ac:picMkLst>
            <pc:docMk/>
            <pc:sldMk cId="1060923204" sldId="260"/>
            <ac:picMk id="6" creationId="{F5B40C48-E1C4-4133-BA48-69332E960879}"/>
          </ac:picMkLst>
        </pc:picChg>
        <pc:picChg chg="del topLvl">
          <ac:chgData name="Erwan MENVIELLE" userId="32d1f8ae-224c-402a-ae8e-f0b7f6ee1a20" providerId="ADAL" clId="{1DD19AF5-17A0-4D83-982D-28A13B90B9EC}" dt="2021-05-11T08:45:20.587" v="451" actId="478"/>
          <ac:picMkLst>
            <pc:docMk/>
            <pc:sldMk cId="1060923204" sldId="260"/>
            <ac:picMk id="7" creationId="{18F62C5A-79EF-408E-887C-62E67AD804A9}"/>
          </ac:picMkLst>
        </pc:picChg>
        <pc:picChg chg="add mod">
          <ac:chgData name="Erwan MENVIELLE" userId="32d1f8ae-224c-402a-ae8e-f0b7f6ee1a20" providerId="ADAL" clId="{1DD19AF5-17A0-4D83-982D-28A13B90B9EC}" dt="2021-05-11T08:46:47.534" v="465" actId="164"/>
          <ac:picMkLst>
            <pc:docMk/>
            <pc:sldMk cId="1060923204" sldId="260"/>
            <ac:picMk id="12" creationId="{E6B554A3-1226-4775-927D-1790DD66F9AE}"/>
          </ac:picMkLst>
        </pc:picChg>
      </pc:sldChg>
      <pc:sldChg chg="addSp delSp modSp mod">
        <pc:chgData name="Erwan MENVIELLE" userId="32d1f8ae-224c-402a-ae8e-f0b7f6ee1a20" providerId="ADAL" clId="{1DD19AF5-17A0-4D83-982D-28A13B90B9EC}" dt="2021-05-05T12:33:37.596" v="427" actId="26606"/>
        <pc:sldMkLst>
          <pc:docMk/>
          <pc:sldMk cId="656734987" sldId="265"/>
        </pc:sldMkLst>
        <pc:spChg chg="mod">
          <ac:chgData name="Erwan MENVIELLE" userId="32d1f8ae-224c-402a-ae8e-f0b7f6ee1a20" providerId="ADAL" clId="{1DD19AF5-17A0-4D83-982D-28A13B90B9EC}" dt="2021-05-05T12:33:37.579" v="426" actId="26606"/>
          <ac:spMkLst>
            <pc:docMk/>
            <pc:sldMk cId="656734987" sldId="265"/>
            <ac:spMk id="2" creationId="{AD441CC6-CCFC-40B3-860D-95BB2C66B756}"/>
          </ac:spMkLst>
        </pc:spChg>
        <pc:spChg chg="mod">
          <ac:chgData name="Erwan MENVIELLE" userId="32d1f8ae-224c-402a-ae8e-f0b7f6ee1a20" providerId="ADAL" clId="{1DD19AF5-17A0-4D83-982D-28A13B90B9EC}" dt="2021-05-05T12:33:37.596" v="427" actId="26606"/>
          <ac:spMkLst>
            <pc:docMk/>
            <pc:sldMk cId="656734987" sldId="265"/>
            <ac:spMk id="3" creationId="{6FEBEDD3-9A13-41E6-AAF3-F944268C4138}"/>
          </ac:spMkLst>
        </pc:spChg>
        <pc:spChg chg="add del">
          <ac:chgData name="Erwan MENVIELLE" userId="32d1f8ae-224c-402a-ae8e-f0b7f6ee1a20" providerId="ADAL" clId="{1DD19AF5-17A0-4D83-982D-28A13B90B9EC}" dt="2021-05-05T12:33:37.596" v="427" actId="26606"/>
          <ac:spMkLst>
            <pc:docMk/>
            <pc:sldMk cId="656734987" sldId="265"/>
            <ac:spMk id="8" creationId="{3B854194-185D-494D-905C-7C7CB2E30F6E}"/>
          </ac:spMkLst>
        </pc:spChg>
        <pc:spChg chg="add del">
          <ac:chgData name="Erwan MENVIELLE" userId="32d1f8ae-224c-402a-ae8e-f0b7f6ee1a20" providerId="ADAL" clId="{1DD19AF5-17A0-4D83-982D-28A13B90B9EC}" dt="2021-05-05T12:33:37.596" v="427" actId="26606"/>
          <ac:spMkLst>
            <pc:docMk/>
            <pc:sldMk cId="656734987" sldId="265"/>
            <ac:spMk id="10" creationId="{B4F5FA0D-0104-4987-8241-EFF7C85B88DE}"/>
          </ac:spMkLst>
        </pc:spChg>
        <pc:spChg chg="add del">
          <ac:chgData name="Erwan MENVIELLE" userId="32d1f8ae-224c-402a-ae8e-f0b7f6ee1a20" providerId="ADAL" clId="{1DD19AF5-17A0-4D83-982D-28A13B90B9EC}" dt="2021-05-05T12:33:37.022" v="424" actId="26606"/>
          <ac:spMkLst>
            <pc:docMk/>
            <pc:sldMk cId="656734987" sldId="265"/>
            <ac:spMk id="17" creationId="{3B854194-185D-494D-905C-7C7CB2E30F6E}"/>
          </ac:spMkLst>
        </pc:spChg>
        <pc:spChg chg="add del">
          <ac:chgData name="Erwan MENVIELLE" userId="32d1f8ae-224c-402a-ae8e-f0b7f6ee1a20" providerId="ADAL" clId="{1DD19AF5-17A0-4D83-982D-28A13B90B9EC}" dt="2021-05-05T12:33:37.022" v="424" actId="26606"/>
          <ac:spMkLst>
            <pc:docMk/>
            <pc:sldMk cId="656734987" sldId="265"/>
            <ac:spMk id="19" creationId="{B4F5FA0D-0104-4987-8241-EFF7C85B88DE}"/>
          </ac:spMkLst>
        </pc:spChg>
        <pc:spChg chg="add del">
          <ac:chgData name="Erwan MENVIELLE" userId="32d1f8ae-224c-402a-ae8e-f0b7f6ee1a20" providerId="ADAL" clId="{1DD19AF5-17A0-4D83-982D-28A13B90B9EC}" dt="2021-05-05T12:33:37.579" v="426" actId="26606"/>
          <ac:spMkLst>
            <pc:docMk/>
            <pc:sldMk cId="656734987" sldId="265"/>
            <ac:spMk id="23" creationId="{4351DFE5-F63D-4BE0-BDA9-E3EB88F01AA5}"/>
          </ac:spMkLst>
        </pc:spChg>
        <pc:spChg chg="add">
          <ac:chgData name="Erwan MENVIELLE" userId="32d1f8ae-224c-402a-ae8e-f0b7f6ee1a20" providerId="ADAL" clId="{1DD19AF5-17A0-4D83-982D-28A13B90B9EC}" dt="2021-05-05T12:33:37.596" v="427" actId="26606"/>
          <ac:spMkLst>
            <pc:docMk/>
            <pc:sldMk cId="656734987" sldId="265"/>
            <ac:spMk id="26" creationId="{3B854194-185D-494D-905C-7C7CB2E30F6E}"/>
          </ac:spMkLst>
        </pc:spChg>
        <pc:spChg chg="add">
          <ac:chgData name="Erwan MENVIELLE" userId="32d1f8ae-224c-402a-ae8e-f0b7f6ee1a20" providerId="ADAL" clId="{1DD19AF5-17A0-4D83-982D-28A13B90B9EC}" dt="2021-05-05T12:33:37.596" v="427" actId="26606"/>
          <ac:spMkLst>
            <pc:docMk/>
            <pc:sldMk cId="656734987" sldId="265"/>
            <ac:spMk id="27" creationId="{B4F5FA0D-0104-4987-8241-EFF7C85B88DE}"/>
          </ac:spMkLst>
        </pc:spChg>
        <pc:picChg chg="add del">
          <ac:chgData name="Erwan MENVIELLE" userId="32d1f8ae-224c-402a-ae8e-f0b7f6ee1a20" providerId="ADAL" clId="{1DD19AF5-17A0-4D83-982D-28A13B90B9EC}" dt="2021-05-05T12:33:37.596" v="427" actId="26606"/>
          <ac:picMkLst>
            <pc:docMk/>
            <pc:sldMk cId="656734987" sldId="265"/>
            <ac:picMk id="12" creationId="{2897127E-6CEF-446C-BE87-93B7C46E49D1}"/>
          </ac:picMkLst>
        </pc:picChg>
        <pc:picChg chg="add del">
          <ac:chgData name="Erwan MENVIELLE" userId="32d1f8ae-224c-402a-ae8e-f0b7f6ee1a20" providerId="ADAL" clId="{1DD19AF5-17A0-4D83-982D-28A13B90B9EC}" dt="2021-05-05T12:33:37.022" v="424" actId="26606"/>
          <ac:picMkLst>
            <pc:docMk/>
            <pc:sldMk cId="656734987" sldId="265"/>
            <ac:picMk id="21" creationId="{2897127E-6CEF-446C-BE87-93B7C46E49D1}"/>
          </ac:picMkLst>
        </pc:picChg>
        <pc:picChg chg="add del">
          <ac:chgData name="Erwan MENVIELLE" userId="32d1f8ae-224c-402a-ae8e-f0b7f6ee1a20" providerId="ADAL" clId="{1DD19AF5-17A0-4D83-982D-28A13B90B9EC}" dt="2021-05-05T12:33:37.579" v="426" actId="26606"/>
          <ac:picMkLst>
            <pc:docMk/>
            <pc:sldMk cId="656734987" sldId="265"/>
            <ac:picMk id="24" creationId="{3AA16612-ACD2-4A16-8F2B-4514FD6BF28F}"/>
          </ac:picMkLst>
        </pc:picChg>
        <pc:picChg chg="add">
          <ac:chgData name="Erwan MENVIELLE" userId="32d1f8ae-224c-402a-ae8e-f0b7f6ee1a20" providerId="ADAL" clId="{1DD19AF5-17A0-4D83-982D-28A13B90B9EC}" dt="2021-05-05T12:33:37.596" v="427" actId="26606"/>
          <ac:picMkLst>
            <pc:docMk/>
            <pc:sldMk cId="656734987" sldId="265"/>
            <ac:picMk id="28" creationId="{2897127E-6CEF-446C-BE87-93B7C46E49D1}"/>
          </ac:picMkLst>
        </pc:picChg>
      </pc:sldChg>
      <pc:sldChg chg="addSp delSp modSp mod">
        <pc:chgData name="Erwan MENVIELLE" userId="32d1f8ae-224c-402a-ae8e-f0b7f6ee1a20" providerId="ADAL" clId="{1DD19AF5-17A0-4D83-982D-28A13B90B9EC}" dt="2021-05-05T12:29:00.129" v="134" actId="1076"/>
        <pc:sldMkLst>
          <pc:docMk/>
          <pc:sldMk cId="991483762" sldId="266"/>
        </pc:sldMkLst>
        <pc:spChg chg="mod">
          <ac:chgData name="Erwan MENVIELLE" userId="32d1f8ae-224c-402a-ae8e-f0b7f6ee1a20" providerId="ADAL" clId="{1DD19AF5-17A0-4D83-982D-28A13B90B9EC}" dt="2021-05-05T12:24:48.096" v="76" actId="1076"/>
          <ac:spMkLst>
            <pc:docMk/>
            <pc:sldMk cId="991483762" sldId="266"/>
            <ac:spMk id="3" creationId="{5A664811-4308-4B50-92D1-818AABAE8937}"/>
          </ac:spMkLst>
        </pc:spChg>
        <pc:spChg chg="add mod ord">
          <ac:chgData name="Erwan MENVIELLE" userId="32d1f8ae-224c-402a-ae8e-f0b7f6ee1a20" providerId="ADAL" clId="{1DD19AF5-17A0-4D83-982D-28A13B90B9EC}" dt="2021-05-05T12:28:55.792" v="132" actId="1076"/>
          <ac:spMkLst>
            <pc:docMk/>
            <pc:sldMk cId="991483762" sldId="266"/>
            <ac:spMk id="25" creationId="{88CB94B0-0946-4971-A1F0-760D3672B04F}"/>
          </ac:spMkLst>
        </pc:spChg>
        <pc:picChg chg="add mod">
          <ac:chgData name="Erwan MENVIELLE" userId="32d1f8ae-224c-402a-ae8e-f0b7f6ee1a20" providerId="ADAL" clId="{1DD19AF5-17A0-4D83-982D-28A13B90B9EC}" dt="2021-05-05T12:28:07.928" v="115" actId="1076"/>
          <ac:picMkLst>
            <pc:docMk/>
            <pc:sldMk cId="991483762" sldId="266"/>
            <ac:picMk id="7" creationId="{654E259D-3578-442E-BE76-33018E8E5103}"/>
          </ac:picMkLst>
        </pc:picChg>
        <pc:picChg chg="add mod">
          <ac:chgData name="Erwan MENVIELLE" userId="32d1f8ae-224c-402a-ae8e-f0b7f6ee1a20" providerId="ADAL" clId="{1DD19AF5-17A0-4D83-982D-28A13B90B9EC}" dt="2021-05-05T12:28:12.726" v="117" actId="1076"/>
          <ac:picMkLst>
            <pc:docMk/>
            <pc:sldMk cId="991483762" sldId="266"/>
            <ac:picMk id="9" creationId="{8F4AE544-18F2-4595-9EC3-F2E95D549A61}"/>
          </ac:picMkLst>
        </pc:picChg>
        <pc:picChg chg="add mod">
          <ac:chgData name="Erwan MENVIELLE" userId="32d1f8ae-224c-402a-ae8e-f0b7f6ee1a20" providerId="ADAL" clId="{1DD19AF5-17A0-4D83-982D-28A13B90B9EC}" dt="2021-05-05T12:29:00.129" v="134" actId="1076"/>
          <ac:picMkLst>
            <pc:docMk/>
            <pc:sldMk cId="991483762" sldId="266"/>
            <ac:picMk id="11" creationId="{CF793650-AE75-4E9F-A293-A106E7D39CB6}"/>
          </ac:picMkLst>
        </pc:picChg>
        <pc:picChg chg="add mod">
          <ac:chgData name="Erwan MENVIELLE" userId="32d1f8ae-224c-402a-ae8e-f0b7f6ee1a20" providerId="ADAL" clId="{1DD19AF5-17A0-4D83-982D-28A13B90B9EC}" dt="2021-05-05T12:28:03.713" v="113" actId="1076"/>
          <ac:picMkLst>
            <pc:docMk/>
            <pc:sldMk cId="991483762" sldId="266"/>
            <ac:picMk id="13" creationId="{5863175A-CD91-4950-830B-00843E58DC41}"/>
          </ac:picMkLst>
        </pc:picChg>
        <pc:picChg chg="add mod">
          <ac:chgData name="Erwan MENVIELLE" userId="32d1f8ae-224c-402a-ae8e-f0b7f6ee1a20" providerId="ADAL" clId="{1DD19AF5-17A0-4D83-982D-28A13B90B9EC}" dt="2021-05-05T12:27:44.312" v="107" actId="1076"/>
          <ac:picMkLst>
            <pc:docMk/>
            <pc:sldMk cId="991483762" sldId="266"/>
            <ac:picMk id="14" creationId="{B2C00350-352E-4969-8D1A-481846ECA5C7}"/>
          </ac:picMkLst>
        </pc:picChg>
        <pc:picChg chg="add mod">
          <ac:chgData name="Erwan MENVIELLE" userId="32d1f8ae-224c-402a-ae8e-f0b7f6ee1a20" providerId="ADAL" clId="{1DD19AF5-17A0-4D83-982D-28A13B90B9EC}" dt="2021-05-05T12:28:57.705" v="133" actId="1076"/>
          <ac:picMkLst>
            <pc:docMk/>
            <pc:sldMk cId="991483762" sldId="266"/>
            <ac:picMk id="15" creationId="{A3AA6A80-31DB-409F-8F83-617B9384C760}"/>
          </ac:picMkLst>
        </pc:picChg>
        <pc:picChg chg="add mod">
          <ac:chgData name="Erwan MENVIELLE" userId="32d1f8ae-224c-402a-ae8e-f0b7f6ee1a20" providerId="ADAL" clId="{1DD19AF5-17A0-4D83-982D-28A13B90B9EC}" dt="2021-05-05T12:28:06.284" v="114" actId="1076"/>
          <ac:picMkLst>
            <pc:docMk/>
            <pc:sldMk cId="991483762" sldId="266"/>
            <ac:picMk id="16" creationId="{8F19E45F-FBE9-4A84-B2A7-89A64C786116}"/>
          </ac:picMkLst>
        </pc:picChg>
        <pc:picChg chg="add mod">
          <ac:chgData name="Erwan MENVIELLE" userId="32d1f8ae-224c-402a-ae8e-f0b7f6ee1a20" providerId="ADAL" clId="{1DD19AF5-17A0-4D83-982D-28A13B90B9EC}" dt="2021-05-05T12:28:00.646" v="112" actId="14100"/>
          <ac:picMkLst>
            <pc:docMk/>
            <pc:sldMk cId="991483762" sldId="266"/>
            <ac:picMk id="17" creationId="{E8CA9E35-7127-4AE8-BA82-CA5DA068E4D1}"/>
          </ac:picMkLst>
        </pc:picChg>
        <pc:picChg chg="add mod">
          <ac:chgData name="Erwan MENVIELLE" userId="32d1f8ae-224c-402a-ae8e-f0b7f6ee1a20" providerId="ADAL" clId="{1DD19AF5-17A0-4D83-982D-28A13B90B9EC}" dt="2021-05-05T12:27:55.356" v="110" actId="1076"/>
          <ac:picMkLst>
            <pc:docMk/>
            <pc:sldMk cId="991483762" sldId="266"/>
            <ac:picMk id="18" creationId="{4D57F815-E011-4B7E-AA17-2ABE4FF1E631}"/>
          </ac:picMkLst>
        </pc:picChg>
        <pc:picChg chg="add mod">
          <ac:chgData name="Erwan MENVIELLE" userId="32d1f8ae-224c-402a-ae8e-f0b7f6ee1a20" providerId="ADAL" clId="{1DD19AF5-17A0-4D83-982D-28A13B90B9EC}" dt="2021-05-05T12:27:51.510" v="109" actId="1076"/>
          <ac:picMkLst>
            <pc:docMk/>
            <pc:sldMk cId="991483762" sldId="266"/>
            <ac:picMk id="19" creationId="{2695CF21-AB94-47CF-9D01-3A2C160AFAB3}"/>
          </ac:picMkLst>
        </pc:picChg>
        <pc:picChg chg="add mod">
          <ac:chgData name="Erwan MENVIELLE" userId="32d1f8ae-224c-402a-ae8e-f0b7f6ee1a20" providerId="ADAL" clId="{1DD19AF5-17A0-4D83-982D-28A13B90B9EC}" dt="2021-05-05T12:27:41.846" v="106" actId="1076"/>
          <ac:picMkLst>
            <pc:docMk/>
            <pc:sldMk cId="991483762" sldId="266"/>
            <ac:picMk id="20" creationId="{AF2B479E-90E1-411C-B36E-3FFE0E4A05CA}"/>
          </ac:picMkLst>
        </pc:picChg>
        <pc:picChg chg="add del mod">
          <ac:chgData name="Erwan MENVIELLE" userId="32d1f8ae-224c-402a-ae8e-f0b7f6ee1a20" providerId="ADAL" clId="{1DD19AF5-17A0-4D83-982D-28A13B90B9EC}" dt="2021-05-05T12:24:27.129" v="70" actId="478"/>
          <ac:picMkLst>
            <pc:docMk/>
            <pc:sldMk cId="991483762" sldId="266"/>
            <ac:picMk id="21" creationId="{4A2F5B17-842B-4CEC-8C5D-1885F04BB67F}"/>
          </ac:picMkLst>
        </pc:picChg>
        <pc:picChg chg="add mod">
          <ac:chgData name="Erwan MENVIELLE" userId="32d1f8ae-224c-402a-ae8e-f0b7f6ee1a20" providerId="ADAL" clId="{1DD19AF5-17A0-4D83-982D-28A13B90B9EC}" dt="2021-05-05T12:27:37.679" v="105" actId="14100"/>
          <ac:picMkLst>
            <pc:docMk/>
            <pc:sldMk cId="991483762" sldId="266"/>
            <ac:picMk id="22" creationId="{4BE65D67-B684-4378-B759-58E459084374}"/>
          </ac:picMkLst>
        </pc:picChg>
        <pc:picChg chg="add mod">
          <ac:chgData name="Erwan MENVIELLE" userId="32d1f8ae-224c-402a-ae8e-f0b7f6ee1a20" providerId="ADAL" clId="{1DD19AF5-17A0-4D83-982D-28A13B90B9EC}" dt="2021-05-05T12:27:48.163" v="108" actId="1076"/>
          <ac:picMkLst>
            <pc:docMk/>
            <pc:sldMk cId="991483762" sldId="266"/>
            <ac:picMk id="23" creationId="{CEB26EA3-5D43-43ED-A6CA-86C5AB7F39A3}"/>
          </ac:picMkLst>
        </pc:picChg>
        <pc:picChg chg="add del mod">
          <ac:chgData name="Erwan MENVIELLE" userId="32d1f8ae-224c-402a-ae8e-f0b7f6ee1a20" providerId="ADAL" clId="{1DD19AF5-17A0-4D83-982D-28A13B90B9EC}" dt="2021-05-05T12:24:25.924" v="69" actId="478"/>
          <ac:picMkLst>
            <pc:docMk/>
            <pc:sldMk cId="991483762" sldId="266"/>
            <ac:picMk id="24" creationId="{C0E8E3B5-3358-499C-A425-B9E38A66E98F}"/>
          </ac:picMkLst>
        </pc:picChg>
        <pc:picChg chg="add mod">
          <ac:chgData name="Erwan MENVIELLE" userId="32d1f8ae-224c-402a-ae8e-f0b7f6ee1a20" providerId="ADAL" clId="{1DD19AF5-17A0-4D83-982D-28A13B90B9EC}" dt="2021-05-05T12:24:51.718" v="77" actId="1076"/>
          <ac:picMkLst>
            <pc:docMk/>
            <pc:sldMk cId="991483762" sldId="266"/>
            <ac:picMk id="26" creationId="{81DDA61B-8830-41F7-AD32-6BF3A84E7B61}"/>
          </ac:picMkLst>
        </pc:picChg>
        <pc:picChg chg="add mod">
          <ac:chgData name="Erwan MENVIELLE" userId="32d1f8ae-224c-402a-ae8e-f0b7f6ee1a20" providerId="ADAL" clId="{1DD19AF5-17A0-4D83-982D-28A13B90B9EC}" dt="2021-05-05T12:24:54.528" v="78" actId="1076"/>
          <ac:picMkLst>
            <pc:docMk/>
            <pc:sldMk cId="991483762" sldId="266"/>
            <ac:picMk id="27" creationId="{7E6A8051-5743-4AD1-AE16-AEAC32FCF0BA}"/>
          </ac:picMkLst>
        </pc:picChg>
        <pc:picChg chg="add mod">
          <ac:chgData name="Erwan MENVIELLE" userId="32d1f8ae-224c-402a-ae8e-f0b7f6ee1a20" providerId="ADAL" clId="{1DD19AF5-17A0-4D83-982D-28A13B90B9EC}" dt="2021-05-05T12:28:47.279" v="130" actId="166"/>
          <ac:picMkLst>
            <pc:docMk/>
            <pc:sldMk cId="991483762" sldId="266"/>
            <ac:picMk id="2050" creationId="{BBA13F37-1C29-4EAA-8250-B741E35F6805}"/>
          </ac:picMkLst>
        </pc:picChg>
      </pc:sldChg>
      <pc:sldChg chg="addSp modSp mod">
        <pc:chgData name="Erwan MENVIELLE" userId="32d1f8ae-224c-402a-ae8e-f0b7f6ee1a20" providerId="ADAL" clId="{1DD19AF5-17A0-4D83-982D-28A13B90B9EC}" dt="2021-05-05T15:06:56.274" v="449" actId="1076"/>
        <pc:sldMkLst>
          <pc:docMk/>
          <pc:sldMk cId="1577201114" sldId="269"/>
        </pc:sldMkLst>
        <pc:grpChg chg="mod">
          <ac:chgData name="Erwan MENVIELLE" userId="32d1f8ae-224c-402a-ae8e-f0b7f6ee1a20" providerId="ADAL" clId="{1DD19AF5-17A0-4D83-982D-28A13B90B9EC}" dt="2021-05-05T15:06:27.792" v="447" actId="14100"/>
          <ac:grpSpMkLst>
            <pc:docMk/>
            <pc:sldMk cId="1577201114" sldId="269"/>
            <ac:grpSpMk id="9" creationId="{2BB6BE40-5738-4319-87FB-0F4252766E27}"/>
          </ac:grpSpMkLst>
        </pc:grpChg>
        <pc:picChg chg="add mod">
          <ac:chgData name="Erwan MENVIELLE" userId="32d1f8ae-224c-402a-ae8e-f0b7f6ee1a20" providerId="ADAL" clId="{1DD19AF5-17A0-4D83-982D-28A13B90B9EC}" dt="2021-05-05T15:06:56.274" v="449" actId="1076"/>
          <ac:picMkLst>
            <pc:docMk/>
            <pc:sldMk cId="1577201114" sldId="269"/>
            <ac:picMk id="6" creationId="{E216FB42-E86D-44A2-8467-0F06276A5635}"/>
          </ac:picMkLst>
        </pc:picChg>
      </pc:sldChg>
      <pc:sldChg chg="addSp delSp modSp mod setBg">
        <pc:chgData name="Erwan MENVIELLE" userId="32d1f8ae-224c-402a-ae8e-f0b7f6ee1a20" providerId="ADAL" clId="{1DD19AF5-17A0-4D83-982D-28A13B90B9EC}" dt="2021-05-05T12:34:25.332" v="438" actId="1076"/>
        <pc:sldMkLst>
          <pc:docMk/>
          <pc:sldMk cId="3170344590" sldId="270"/>
        </pc:sldMkLst>
        <pc:spChg chg="del">
          <ac:chgData name="Erwan MENVIELLE" userId="32d1f8ae-224c-402a-ae8e-f0b7f6ee1a20" providerId="ADAL" clId="{1DD19AF5-17A0-4D83-982D-28A13B90B9EC}" dt="2021-05-05T12:16:02.091" v="36" actId="478"/>
          <ac:spMkLst>
            <pc:docMk/>
            <pc:sldMk cId="3170344590" sldId="270"/>
            <ac:spMk id="2" creationId="{573253AE-44A7-4E55-BC3F-B032A1238561}"/>
          </ac:spMkLst>
        </pc:spChg>
        <pc:spChg chg="del mod">
          <ac:chgData name="Erwan MENVIELLE" userId="32d1f8ae-224c-402a-ae8e-f0b7f6ee1a20" providerId="ADAL" clId="{1DD19AF5-17A0-4D83-982D-28A13B90B9EC}" dt="2021-05-05T12:24:41.146" v="74" actId="21"/>
          <ac:spMkLst>
            <pc:docMk/>
            <pc:sldMk cId="3170344590" sldId="270"/>
            <ac:spMk id="3" creationId="{7E078F12-7D79-49CE-9DF7-0C17074227DA}"/>
          </ac:spMkLst>
        </pc:spChg>
        <pc:spChg chg="add del mod">
          <ac:chgData name="Erwan MENVIELLE" userId="32d1f8ae-224c-402a-ae8e-f0b7f6ee1a20" providerId="ADAL" clId="{1DD19AF5-17A0-4D83-982D-28A13B90B9EC}" dt="2021-05-05T12:26:16.239" v="100" actId="478"/>
          <ac:spMkLst>
            <pc:docMk/>
            <pc:sldMk cId="3170344590" sldId="270"/>
            <ac:spMk id="6" creationId="{F74E4D4C-8587-41A9-9E32-8238D159B643}"/>
          </ac:spMkLst>
        </pc:spChg>
        <pc:spChg chg="add mod">
          <ac:chgData name="Erwan MENVIELLE" userId="32d1f8ae-224c-402a-ae8e-f0b7f6ee1a20" providerId="ADAL" clId="{1DD19AF5-17A0-4D83-982D-28A13B90B9EC}" dt="2021-05-05T12:33:42.963" v="428" actId="26606"/>
          <ac:spMkLst>
            <pc:docMk/>
            <pc:sldMk cId="3170344590" sldId="270"/>
            <ac:spMk id="7" creationId="{4424463A-B330-4960-8B58-48C7493A173D}"/>
          </ac:spMkLst>
        </pc:spChg>
        <pc:spChg chg="add mod">
          <ac:chgData name="Erwan MENVIELLE" userId="32d1f8ae-224c-402a-ae8e-f0b7f6ee1a20" providerId="ADAL" clId="{1DD19AF5-17A0-4D83-982D-28A13B90B9EC}" dt="2021-05-05T12:34:21.263" v="437" actId="790"/>
          <ac:spMkLst>
            <pc:docMk/>
            <pc:sldMk cId="3170344590" sldId="270"/>
            <ac:spMk id="8" creationId="{E35AAFFC-F78B-4EFD-8789-081E253A12E7}"/>
          </ac:spMkLst>
        </pc:spChg>
        <pc:spChg chg="add del">
          <ac:chgData name="Erwan MENVIELLE" userId="32d1f8ae-224c-402a-ae8e-f0b7f6ee1a20" providerId="ADAL" clId="{1DD19AF5-17A0-4D83-982D-28A13B90B9EC}" dt="2021-05-05T12:33:42.963" v="428" actId="26606"/>
          <ac:spMkLst>
            <pc:docMk/>
            <pc:sldMk cId="3170344590" sldId="270"/>
            <ac:spMk id="13" creationId="{907EF6B7-1338-4443-8C46-6A318D952DFD}"/>
          </ac:spMkLst>
        </pc:spChg>
        <pc:spChg chg="add del">
          <ac:chgData name="Erwan MENVIELLE" userId="32d1f8ae-224c-402a-ae8e-f0b7f6ee1a20" providerId="ADAL" clId="{1DD19AF5-17A0-4D83-982D-28A13B90B9EC}" dt="2021-05-05T12:33:42.963" v="428" actId="26606"/>
          <ac:spMkLst>
            <pc:docMk/>
            <pc:sldMk cId="3170344590" sldId="270"/>
            <ac:spMk id="15" creationId="{DAAE4CDD-124C-4DCF-9584-B6033B545DD5}"/>
          </ac:spMkLst>
        </pc:spChg>
        <pc:spChg chg="add del">
          <ac:chgData name="Erwan MENVIELLE" userId="32d1f8ae-224c-402a-ae8e-f0b7f6ee1a20" providerId="ADAL" clId="{1DD19AF5-17A0-4D83-982D-28A13B90B9EC}" dt="2021-05-05T12:33:42.963" v="428" actId="26606"/>
          <ac:spMkLst>
            <pc:docMk/>
            <pc:sldMk cId="3170344590" sldId="270"/>
            <ac:spMk id="17" creationId="{081E4A58-353D-44AE-B2FC-2A74E2E400F7}"/>
          </ac:spMkLst>
        </pc:spChg>
        <pc:spChg chg="add">
          <ac:chgData name="Erwan MENVIELLE" userId="32d1f8ae-224c-402a-ae8e-f0b7f6ee1a20" providerId="ADAL" clId="{1DD19AF5-17A0-4D83-982D-28A13B90B9EC}" dt="2021-05-05T12:33:42.963" v="428" actId="26606"/>
          <ac:spMkLst>
            <pc:docMk/>
            <pc:sldMk cId="3170344590" sldId="270"/>
            <ac:spMk id="19" creationId="{3B854194-185D-494D-905C-7C7CB2E30F6E}"/>
          </ac:spMkLst>
        </pc:spChg>
        <pc:spChg chg="add">
          <ac:chgData name="Erwan MENVIELLE" userId="32d1f8ae-224c-402a-ae8e-f0b7f6ee1a20" providerId="ADAL" clId="{1DD19AF5-17A0-4D83-982D-28A13B90B9EC}" dt="2021-05-05T12:33:42.963" v="428" actId="26606"/>
          <ac:spMkLst>
            <pc:docMk/>
            <pc:sldMk cId="3170344590" sldId="270"/>
            <ac:spMk id="24" creationId="{B4F5FA0D-0104-4987-8241-EFF7C85B88DE}"/>
          </ac:spMkLst>
        </pc:spChg>
        <pc:picChg chg="add del mod">
          <ac:chgData name="Erwan MENVIELLE" userId="32d1f8ae-224c-402a-ae8e-f0b7f6ee1a20" providerId="ADAL" clId="{1DD19AF5-17A0-4D83-982D-28A13B90B9EC}" dt="2021-05-05T12:32:35.279" v="421" actId="21"/>
          <ac:picMkLst>
            <pc:docMk/>
            <pc:sldMk cId="3170344590" sldId="270"/>
            <ac:picMk id="5" creationId="{3CDD7563-352B-4DDC-A20E-59E4C4BE72BE}"/>
          </ac:picMkLst>
        </pc:picChg>
        <pc:picChg chg="add del mod">
          <ac:chgData name="Erwan MENVIELLE" userId="32d1f8ae-224c-402a-ae8e-f0b7f6ee1a20" providerId="ADAL" clId="{1DD19AF5-17A0-4D83-982D-28A13B90B9EC}" dt="2021-05-05T12:23:47.429" v="58" actId="21"/>
          <ac:picMkLst>
            <pc:docMk/>
            <pc:sldMk cId="3170344590" sldId="270"/>
            <ac:picMk id="22" creationId="{D9623C34-A79F-4770-92C3-0496F10C2F32}"/>
          </ac:picMkLst>
        </pc:picChg>
        <pc:picChg chg="add del mod">
          <ac:chgData name="Erwan MENVIELLE" userId="32d1f8ae-224c-402a-ae8e-f0b7f6ee1a20" providerId="ADAL" clId="{1DD19AF5-17A0-4D83-982D-28A13B90B9EC}" dt="2021-05-05T12:23:47.429" v="58" actId="21"/>
          <ac:picMkLst>
            <pc:docMk/>
            <pc:sldMk cId="3170344590" sldId="270"/>
            <ac:picMk id="23" creationId="{FA36A4B9-F57A-422E-BA5F-F1F4EC15848D}"/>
          </ac:picMkLst>
        </pc:picChg>
        <pc:picChg chg="add">
          <ac:chgData name="Erwan MENVIELLE" userId="32d1f8ae-224c-402a-ae8e-f0b7f6ee1a20" providerId="ADAL" clId="{1DD19AF5-17A0-4D83-982D-28A13B90B9EC}" dt="2021-05-05T12:33:42.963" v="428" actId="26606"/>
          <ac:picMkLst>
            <pc:docMk/>
            <pc:sldMk cId="3170344590" sldId="270"/>
            <ac:picMk id="26" creationId="{2897127E-6CEF-446C-BE87-93B7C46E49D1}"/>
          </ac:picMkLst>
        </pc:picChg>
        <pc:picChg chg="add mod">
          <ac:chgData name="Erwan MENVIELLE" userId="32d1f8ae-224c-402a-ae8e-f0b7f6ee1a20" providerId="ADAL" clId="{1DD19AF5-17A0-4D83-982D-28A13B90B9EC}" dt="2021-05-05T12:34:25.332" v="438" actId="1076"/>
          <ac:picMkLst>
            <pc:docMk/>
            <pc:sldMk cId="3170344590" sldId="270"/>
            <ac:picMk id="33" creationId="{9B044D63-80EE-4434-A139-A341AE69FB93}"/>
          </ac:picMkLst>
        </pc:picChg>
        <pc:picChg chg="add del mod">
          <ac:chgData name="Erwan MENVIELLE" userId="32d1f8ae-224c-402a-ae8e-f0b7f6ee1a20" providerId="ADAL" clId="{1DD19AF5-17A0-4D83-982D-28A13B90B9EC}" dt="2021-05-05T12:23:30.578" v="51" actId="21"/>
          <ac:picMkLst>
            <pc:docMk/>
            <pc:sldMk cId="3170344590" sldId="270"/>
            <ac:picMk id="1026" creationId="{D2C07D35-AB95-4F5B-9990-450730AF579B}"/>
          </ac:picMkLst>
        </pc:picChg>
        <pc:picChg chg="add del mod">
          <ac:chgData name="Erwan MENVIELLE" userId="32d1f8ae-224c-402a-ae8e-f0b7f6ee1a20" providerId="ADAL" clId="{1DD19AF5-17A0-4D83-982D-28A13B90B9EC}" dt="2021-05-05T12:24:19.358" v="67" actId="21"/>
          <ac:picMkLst>
            <pc:docMk/>
            <pc:sldMk cId="3170344590" sldId="270"/>
            <ac:picMk id="1027" creationId="{92ADCF0D-5FBB-42E1-AC34-C59772AE0111}"/>
          </ac:picMkLst>
        </pc:picChg>
        <pc:picChg chg="add del mod">
          <ac:chgData name="Erwan MENVIELLE" userId="32d1f8ae-224c-402a-ae8e-f0b7f6ee1a20" providerId="ADAL" clId="{1DD19AF5-17A0-4D83-982D-28A13B90B9EC}" dt="2021-05-05T12:23:30.578" v="51" actId="21"/>
          <ac:picMkLst>
            <pc:docMk/>
            <pc:sldMk cId="3170344590" sldId="270"/>
            <ac:picMk id="1028" creationId="{95AC1715-A331-419D-B26E-25A8ED9229B3}"/>
          </ac:picMkLst>
        </pc:picChg>
        <pc:picChg chg="add del mod">
          <ac:chgData name="Erwan MENVIELLE" userId="32d1f8ae-224c-402a-ae8e-f0b7f6ee1a20" providerId="ADAL" clId="{1DD19AF5-17A0-4D83-982D-28A13B90B9EC}" dt="2021-05-05T12:24:41.146" v="74" actId="21"/>
          <ac:picMkLst>
            <pc:docMk/>
            <pc:sldMk cId="3170344590" sldId="270"/>
            <ac:picMk id="1029" creationId="{371F8C1E-DF80-45E9-8AEC-6A29A4A391C4}"/>
          </ac:picMkLst>
        </pc:picChg>
        <pc:picChg chg="add del mod">
          <ac:chgData name="Erwan MENVIELLE" userId="32d1f8ae-224c-402a-ae8e-f0b7f6ee1a20" providerId="ADAL" clId="{1DD19AF5-17A0-4D83-982D-28A13B90B9EC}" dt="2021-05-05T12:23:47.429" v="58" actId="21"/>
          <ac:picMkLst>
            <pc:docMk/>
            <pc:sldMk cId="3170344590" sldId="270"/>
            <ac:picMk id="1030" creationId="{523B8956-0A98-44A1-A1CC-6C55C85AACA1}"/>
          </ac:picMkLst>
        </pc:picChg>
        <pc:picChg chg="add del mod">
          <ac:chgData name="Erwan MENVIELLE" userId="32d1f8ae-224c-402a-ae8e-f0b7f6ee1a20" providerId="ADAL" clId="{1DD19AF5-17A0-4D83-982D-28A13B90B9EC}" dt="2021-05-05T12:23:30.578" v="51" actId="21"/>
          <ac:picMkLst>
            <pc:docMk/>
            <pc:sldMk cId="3170344590" sldId="270"/>
            <ac:picMk id="1031" creationId="{6594D9D2-4F9C-4DED-8B9F-22EEE751AA58}"/>
          </ac:picMkLst>
        </pc:picChg>
        <pc:picChg chg="add del mod">
          <ac:chgData name="Erwan MENVIELLE" userId="32d1f8ae-224c-402a-ae8e-f0b7f6ee1a20" providerId="ADAL" clId="{1DD19AF5-17A0-4D83-982D-28A13B90B9EC}" dt="2021-05-05T12:23:47.429" v="58" actId="21"/>
          <ac:picMkLst>
            <pc:docMk/>
            <pc:sldMk cId="3170344590" sldId="270"/>
            <ac:picMk id="1032" creationId="{E9F737B9-69D8-4DC1-A730-DA1A2339D5CC}"/>
          </ac:picMkLst>
        </pc:picChg>
        <pc:picChg chg="add del mod">
          <ac:chgData name="Erwan MENVIELLE" userId="32d1f8ae-224c-402a-ae8e-f0b7f6ee1a20" providerId="ADAL" clId="{1DD19AF5-17A0-4D83-982D-28A13B90B9EC}" dt="2021-05-05T12:24:19.358" v="67" actId="21"/>
          <ac:picMkLst>
            <pc:docMk/>
            <pc:sldMk cId="3170344590" sldId="270"/>
            <ac:picMk id="1033" creationId="{0A0840A8-57C0-4C6D-9C14-39F1F52062ED}"/>
          </ac:picMkLst>
        </pc:picChg>
        <pc:picChg chg="add del mod">
          <ac:chgData name="Erwan MENVIELLE" userId="32d1f8ae-224c-402a-ae8e-f0b7f6ee1a20" providerId="ADAL" clId="{1DD19AF5-17A0-4D83-982D-28A13B90B9EC}" dt="2021-05-05T12:24:19.358" v="67" actId="21"/>
          <ac:picMkLst>
            <pc:docMk/>
            <pc:sldMk cId="3170344590" sldId="270"/>
            <ac:picMk id="1034" creationId="{C0B4FD9E-54BF-43E7-AB9F-824F66B99996}"/>
          </ac:picMkLst>
        </pc:picChg>
        <pc:picChg chg="add del mod">
          <ac:chgData name="Erwan MENVIELLE" userId="32d1f8ae-224c-402a-ae8e-f0b7f6ee1a20" providerId="ADAL" clId="{1DD19AF5-17A0-4D83-982D-28A13B90B9EC}" dt="2021-05-05T12:23:30.578" v="51" actId="21"/>
          <ac:picMkLst>
            <pc:docMk/>
            <pc:sldMk cId="3170344590" sldId="270"/>
            <ac:picMk id="1035" creationId="{913247CE-3945-4131-8C1A-7970CE60B2F4}"/>
          </ac:picMkLst>
        </pc:picChg>
        <pc:picChg chg="add del mod">
          <ac:chgData name="Erwan MENVIELLE" userId="32d1f8ae-224c-402a-ae8e-f0b7f6ee1a20" providerId="ADAL" clId="{1DD19AF5-17A0-4D83-982D-28A13B90B9EC}" dt="2021-05-05T12:24:19.358" v="67" actId="21"/>
          <ac:picMkLst>
            <pc:docMk/>
            <pc:sldMk cId="3170344590" sldId="270"/>
            <ac:picMk id="1036" creationId="{0DD02207-A8A1-40F2-B20A-6A5DDDA7E45E}"/>
          </ac:picMkLst>
        </pc:picChg>
        <pc:picChg chg="add del mod">
          <ac:chgData name="Erwan MENVIELLE" userId="32d1f8ae-224c-402a-ae8e-f0b7f6ee1a20" providerId="ADAL" clId="{1DD19AF5-17A0-4D83-982D-28A13B90B9EC}" dt="2021-05-05T12:24:19.358" v="67" actId="21"/>
          <ac:picMkLst>
            <pc:docMk/>
            <pc:sldMk cId="3170344590" sldId="270"/>
            <ac:picMk id="1037" creationId="{C962BC2C-7B6C-4E2E-B4A9-5BE0D8329E4B}"/>
          </ac:picMkLst>
        </pc:picChg>
        <pc:picChg chg="add del mod">
          <ac:chgData name="Erwan MENVIELLE" userId="32d1f8ae-224c-402a-ae8e-f0b7f6ee1a20" providerId="ADAL" clId="{1DD19AF5-17A0-4D83-982D-28A13B90B9EC}" dt="2021-05-05T12:23:47.429" v="58" actId="21"/>
          <ac:picMkLst>
            <pc:docMk/>
            <pc:sldMk cId="3170344590" sldId="270"/>
            <ac:picMk id="1038" creationId="{A71BE0CB-8A65-4F4F-B64B-59472706A062}"/>
          </ac:picMkLst>
        </pc:picChg>
        <pc:picChg chg="add del mod">
          <ac:chgData name="Erwan MENVIELLE" userId="32d1f8ae-224c-402a-ae8e-f0b7f6ee1a20" providerId="ADAL" clId="{1DD19AF5-17A0-4D83-982D-28A13B90B9EC}" dt="2021-05-05T12:24:41.146" v="74" actId="21"/>
          <ac:picMkLst>
            <pc:docMk/>
            <pc:sldMk cId="3170344590" sldId="270"/>
            <ac:picMk id="1039" creationId="{6CFC9E57-4CB1-4B70-B8A7-E444AE25C5B3}"/>
          </ac:picMkLst>
        </pc:picChg>
        <pc:picChg chg="add del mod">
          <ac:chgData name="Erwan MENVIELLE" userId="32d1f8ae-224c-402a-ae8e-f0b7f6ee1a20" providerId="ADAL" clId="{1DD19AF5-17A0-4D83-982D-28A13B90B9EC}" dt="2021-05-05T12:23:47.429" v="58" actId="21"/>
          <ac:picMkLst>
            <pc:docMk/>
            <pc:sldMk cId="3170344590" sldId="270"/>
            <ac:picMk id="1040" creationId="{2B11C950-FB52-4239-A40E-03A55B3A067E}"/>
          </ac:picMkLst>
        </pc:picChg>
        <pc:picChg chg="add del mod">
          <ac:chgData name="Erwan MENVIELLE" userId="32d1f8ae-224c-402a-ae8e-f0b7f6ee1a20" providerId="ADAL" clId="{1DD19AF5-17A0-4D83-982D-28A13B90B9EC}" dt="2021-05-05T12:30:01.512" v="178" actId="478"/>
          <ac:picMkLst>
            <pc:docMk/>
            <pc:sldMk cId="3170344590" sldId="270"/>
            <ac:picMk id="1041" creationId="{D567F601-2FA4-4DF3-9BF5-985E11A1054E}"/>
          </ac:picMkLst>
        </pc:picChg>
      </pc:sldChg>
      <pc:sldChg chg="del delDesignElem">
        <pc:chgData name="Erwan MENVIELLE" userId="32d1f8ae-224c-402a-ae8e-f0b7f6ee1a20" providerId="ADAL" clId="{1DD19AF5-17A0-4D83-982D-28A13B90B9EC}" dt="2021-05-05T12:30:27.146" v="181" actId="2696"/>
        <pc:sldMkLst>
          <pc:docMk/>
          <pc:sldMk cId="3632080526" sldId="273"/>
        </pc:sldMkLst>
      </pc:sldChg>
    </pc:docChg>
  </pc:docChgLst>
  <pc:docChgLst>
    <pc:chgData name="Erwan MENVIELLE" userId="32d1f8ae-224c-402a-ae8e-f0b7f6ee1a20" providerId="ADAL" clId="{756FB01B-DD32-4D2F-B1C1-563DF140AAB7}"/>
    <pc:docChg chg="undo redo custSel addSld delSld modSld sldOrd">
      <pc:chgData name="Erwan MENVIELLE" userId="32d1f8ae-224c-402a-ae8e-f0b7f6ee1a20" providerId="ADAL" clId="{756FB01B-DD32-4D2F-B1C1-563DF140AAB7}" dt="2021-03-18T09:12:34.010" v="3306"/>
      <pc:docMkLst>
        <pc:docMk/>
      </pc:docMkLst>
      <pc:sldChg chg="addSp delSp modSp mod setBg addAnim delAnim modAnim">
        <pc:chgData name="Erwan MENVIELLE" userId="32d1f8ae-224c-402a-ae8e-f0b7f6ee1a20" providerId="ADAL" clId="{756FB01B-DD32-4D2F-B1C1-563DF140AAB7}" dt="2021-03-18T09:12:34.010" v="3306"/>
        <pc:sldMkLst>
          <pc:docMk/>
          <pc:sldMk cId="2708590087" sldId="256"/>
        </pc:sldMkLst>
        <pc:spChg chg="mod">
          <ac:chgData name="Erwan MENVIELLE" userId="32d1f8ae-224c-402a-ae8e-f0b7f6ee1a20" providerId="ADAL" clId="{756FB01B-DD32-4D2F-B1C1-563DF140AAB7}" dt="2021-03-10T12:48:41.868" v="2535" actId="26606"/>
          <ac:spMkLst>
            <pc:docMk/>
            <pc:sldMk cId="2708590087" sldId="256"/>
            <ac:spMk id="2" creationId="{8729C842-FAA2-458D-AA76-87F21EFCC345}"/>
          </ac:spMkLst>
        </pc:spChg>
        <pc:spChg chg="mod">
          <ac:chgData name="Erwan MENVIELLE" userId="32d1f8ae-224c-402a-ae8e-f0b7f6ee1a20" providerId="ADAL" clId="{756FB01B-DD32-4D2F-B1C1-563DF140AAB7}" dt="2021-03-10T12:58:31.018" v="2609" actId="20577"/>
          <ac:spMkLst>
            <pc:docMk/>
            <pc:sldMk cId="2708590087" sldId="256"/>
            <ac:spMk id="3" creationId="{C3C867BB-01D9-4289-82CF-C7D359353332}"/>
          </ac:spMkLst>
        </pc:spChg>
        <pc:spChg chg="add del">
          <ac:chgData name="Erwan MENVIELLE" userId="32d1f8ae-224c-402a-ae8e-f0b7f6ee1a20" providerId="ADAL" clId="{756FB01B-DD32-4D2F-B1C1-563DF140AAB7}" dt="2021-03-10T12:48:41.851" v="2534" actId="26606"/>
          <ac:spMkLst>
            <pc:docMk/>
            <pc:sldMk cId="2708590087" sldId="256"/>
            <ac:spMk id="8" creationId="{23962611-DFD5-4092-AAFD-559E3DFCE2C9}"/>
          </ac:spMkLst>
        </pc:spChg>
        <pc:spChg chg="add">
          <ac:chgData name="Erwan MENVIELLE" userId="32d1f8ae-224c-402a-ae8e-f0b7f6ee1a20" providerId="ADAL" clId="{756FB01B-DD32-4D2F-B1C1-563DF140AAB7}" dt="2021-03-10T12:48:41.868" v="2535" actId="26606"/>
          <ac:spMkLst>
            <pc:docMk/>
            <pc:sldMk cId="2708590087" sldId="256"/>
            <ac:spMk id="13" creationId="{01C9CC24-B375-4226-BF2B-61FADBBA696A}"/>
          </ac:spMkLst>
        </pc:spChg>
        <pc:spChg chg="add">
          <ac:chgData name="Erwan MENVIELLE" userId="32d1f8ae-224c-402a-ae8e-f0b7f6ee1a20" providerId="ADAL" clId="{756FB01B-DD32-4D2F-B1C1-563DF140AAB7}" dt="2021-03-10T12:48:41.868" v="2535" actId="26606"/>
          <ac:spMkLst>
            <pc:docMk/>
            <pc:sldMk cId="2708590087" sldId="256"/>
            <ac:spMk id="14" creationId="{CD70A28E-4FD8-4474-A206-E15B5EBB303F}"/>
          </ac:spMkLst>
        </pc:spChg>
        <pc:picChg chg="add mod">
          <ac:chgData name="Erwan MENVIELLE" userId="32d1f8ae-224c-402a-ae8e-f0b7f6ee1a20" providerId="ADAL" clId="{756FB01B-DD32-4D2F-B1C1-563DF140AAB7}" dt="2021-03-17T15:17:45.929" v="2923" actId="1037"/>
          <ac:picMkLst>
            <pc:docMk/>
            <pc:sldMk cId="2708590087" sldId="256"/>
            <ac:picMk id="5" creationId="{696B5C69-A702-404B-9FEA-CFE35A5A15EE}"/>
          </ac:picMkLst>
        </pc:picChg>
        <pc:picChg chg="add mod">
          <ac:chgData name="Erwan MENVIELLE" userId="32d1f8ae-224c-402a-ae8e-f0b7f6ee1a20" providerId="ADAL" clId="{756FB01B-DD32-4D2F-B1C1-563DF140AAB7}" dt="2021-03-10T12:54:24.432" v="2554" actId="14100"/>
          <ac:picMkLst>
            <pc:docMk/>
            <pc:sldMk cId="2708590087" sldId="256"/>
            <ac:picMk id="7" creationId="{4FFEB2AA-2876-4CAD-A46E-A3394B946003}"/>
          </ac:picMkLst>
        </pc:picChg>
        <pc:picChg chg="add del">
          <ac:chgData name="Erwan MENVIELLE" userId="32d1f8ae-224c-402a-ae8e-f0b7f6ee1a20" providerId="ADAL" clId="{756FB01B-DD32-4D2F-B1C1-563DF140AAB7}" dt="2021-03-10T12:48:41.851" v="2534" actId="26606"/>
          <ac:picMkLst>
            <pc:docMk/>
            <pc:sldMk cId="2708590087" sldId="256"/>
            <ac:picMk id="10" creationId="{2270F1FA-0425-408F-9861-80BF5AFB276D}"/>
          </ac:picMkLst>
        </pc:picChg>
        <pc:picChg chg="add">
          <ac:chgData name="Erwan MENVIELLE" userId="32d1f8ae-224c-402a-ae8e-f0b7f6ee1a20" providerId="ADAL" clId="{756FB01B-DD32-4D2F-B1C1-563DF140AAB7}" dt="2021-03-10T12:48:41.868" v="2535" actId="26606"/>
          <ac:picMkLst>
            <pc:docMk/>
            <pc:sldMk cId="2708590087" sldId="256"/>
            <ac:picMk id="12" creationId="{39647E21-5366-4638-AC97-D8CD4111EB57}"/>
          </ac:picMkLst>
        </pc:picChg>
        <pc:picChg chg="add mod">
          <ac:chgData name="Erwan MENVIELLE" userId="32d1f8ae-224c-402a-ae8e-f0b7f6ee1a20" providerId="ADAL" clId="{756FB01B-DD32-4D2F-B1C1-563DF140AAB7}" dt="2021-03-10T12:54:27.395" v="2555" actId="14100"/>
          <ac:picMkLst>
            <pc:docMk/>
            <pc:sldMk cId="2708590087" sldId="256"/>
            <ac:picMk id="1026" creationId="{59F5DDB1-E8E2-492F-B897-91DC5F03745B}"/>
          </ac:picMkLst>
        </pc:picChg>
      </pc:sldChg>
      <pc:sldChg chg="modSp mod modAnim">
        <pc:chgData name="Erwan MENVIELLE" userId="32d1f8ae-224c-402a-ae8e-f0b7f6ee1a20" providerId="ADAL" clId="{756FB01B-DD32-4D2F-B1C1-563DF140AAB7}" dt="2021-03-10T13:17:09.985" v="2646" actId="167"/>
        <pc:sldMkLst>
          <pc:docMk/>
          <pc:sldMk cId="2878956257" sldId="257"/>
        </pc:sldMkLst>
        <pc:spChg chg="mod">
          <ac:chgData name="Erwan MENVIELLE" userId="32d1f8ae-224c-402a-ae8e-f0b7f6ee1a20" providerId="ADAL" clId="{756FB01B-DD32-4D2F-B1C1-563DF140AAB7}" dt="2021-03-08T13:49:07.379" v="1141" actId="20577"/>
          <ac:spMkLst>
            <pc:docMk/>
            <pc:sldMk cId="2878956257" sldId="257"/>
            <ac:spMk id="2" creationId="{7E0B6F83-EBF4-483C-B4F1-0C037370FF00}"/>
          </ac:spMkLst>
        </pc:spChg>
        <pc:picChg chg="ord">
          <ac:chgData name="Erwan MENVIELLE" userId="32d1f8ae-224c-402a-ae8e-f0b7f6ee1a20" providerId="ADAL" clId="{756FB01B-DD32-4D2F-B1C1-563DF140AAB7}" dt="2021-03-10T13:17:09.985" v="2646" actId="167"/>
          <ac:picMkLst>
            <pc:docMk/>
            <pc:sldMk cId="2878956257" sldId="257"/>
            <ac:picMk id="12" creationId="{85D77315-0644-4F45-823B-660A71A272B1}"/>
          </ac:picMkLst>
        </pc:picChg>
      </pc:sldChg>
      <pc:sldChg chg="modSp mod">
        <pc:chgData name="Erwan MENVIELLE" userId="32d1f8ae-224c-402a-ae8e-f0b7f6ee1a20" providerId="ADAL" clId="{756FB01B-DD32-4D2F-B1C1-563DF140AAB7}" dt="2021-03-17T08:54:32.945" v="2691" actId="113"/>
        <pc:sldMkLst>
          <pc:docMk/>
          <pc:sldMk cId="3450373466" sldId="258"/>
        </pc:sldMkLst>
        <pc:spChg chg="mod">
          <ac:chgData name="Erwan MENVIELLE" userId="32d1f8ae-224c-402a-ae8e-f0b7f6ee1a20" providerId="ADAL" clId="{756FB01B-DD32-4D2F-B1C1-563DF140AAB7}" dt="2021-03-08T13:56:03.562" v="1143" actId="790"/>
          <ac:spMkLst>
            <pc:docMk/>
            <pc:sldMk cId="3450373466" sldId="258"/>
            <ac:spMk id="2" creationId="{1504F798-9B2C-466A-B656-4C819878558E}"/>
          </ac:spMkLst>
        </pc:spChg>
        <pc:spChg chg="mod">
          <ac:chgData name="Erwan MENVIELLE" userId="32d1f8ae-224c-402a-ae8e-f0b7f6ee1a20" providerId="ADAL" clId="{756FB01B-DD32-4D2F-B1C1-563DF140AAB7}" dt="2021-03-17T08:54:32.945" v="2691" actId="113"/>
          <ac:spMkLst>
            <pc:docMk/>
            <pc:sldMk cId="3450373466" sldId="258"/>
            <ac:spMk id="22" creationId="{D29B1ADA-DEA3-4020-BBAA-F3509E41DF10}"/>
          </ac:spMkLst>
        </pc:spChg>
      </pc:sldChg>
      <pc:sldChg chg="addSp delSp modSp mod setClrOvrMap">
        <pc:chgData name="Erwan MENVIELLE" userId="32d1f8ae-224c-402a-ae8e-f0b7f6ee1a20" providerId="ADAL" clId="{756FB01B-DD32-4D2F-B1C1-563DF140AAB7}" dt="2021-03-10T11:37:11.598" v="2530" actId="26606"/>
        <pc:sldMkLst>
          <pc:docMk/>
          <pc:sldMk cId="628042531" sldId="259"/>
        </pc:sldMkLst>
        <pc:spChg chg="mod">
          <ac:chgData name="Erwan MENVIELLE" userId="32d1f8ae-224c-402a-ae8e-f0b7f6ee1a20" providerId="ADAL" clId="{756FB01B-DD32-4D2F-B1C1-563DF140AAB7}" dt="2021-03-10T11:37:11.598" v="2530" actId="26606"/>
          <ac:spMkLst>
            <pc:docMk/>
            <pc:sldMk cId="628042531" sldId="259"/>
            <ac:spMk id="2" creationId="{772BC1E7-DE83-4C78-8C8A-9CB064694769}"/>
          </ac:spMkLst>
        </pc:spChg>
        <pc:spChg chg="mod">
          <ac:chgData name="Erwan MENVIELLE" userId="32d1f8ae-224c-402a-ae8e-f0b7f6ee1a20" providerId="ADAL" clId="{756FB01B-DD32-4D2F-B1C1-563DF140AAB7}" dt="2021-03-10T11:37:11.598" v="2530" actId="26606"/>
          <ac:spMkLst>
            <pc:docMk/>
            <pc:sldMk cId="628042531" sldId="259"/>
            <ac:spMk id="6" creationId="{B99B0EBB-35B5-459C-8AAB-81C6341985F8}"/>
          </ac:spMkLst>
        </pc:spChg>
        <pc:spChg chg="del">
          <ac:chgData name="Erwan MENVIELLE" userId="32d1f8ae-224c-402a-ae8e-f0b7f6ee1a20" providerId="ADAL" clId="{756FB01B-DD32-4D2F-B1C1-563DF140AAB7}" dt="2021-03-10T11:37:11.598" v="2530" actId="26606"/>
          <ac:spMkLst>
            <pc:docMk/>
            <pc:sldMk cId="628042531" sldId="259"/>
            <ac:spMk id="11" creationId="{2CB6C291-6CAF-46DF-ACFF-AADF0FD03F58}"/>
          </ac:spMkLst>
        </pc:spChg>
        <pc:spChg chg="del">
          <ac:chgData name="Erwan MENVIELLE" userId="32d1f8ae-224c-402a-ae8e-f0b7f6ee1a20" providerId="ADAL" clId="{756FB01B-DD32-4D2F-B1C1-563DF140AAB7}" dt="2021-03-10T11:37:11.598" v="2530" actId="26606"/>
          <ac:spMkLst>
            <pc:docMk/>
            <pc:sldMk cId="628042531" sldId="259"/>
            <ac:spMk id="15" creationId="{4735DC46-5663-471D-AADB-81E00E65BCC6}"/>
          </ac:spMkLst>
        </pc:spChg>
        <pc:spChg chg="add">
          <ac:chgData name="Erwan MENVIELLE" userId="32d1f8ae-224c-402a-ae8e-f0b7f6ee1a20" providerId="ADAL" clId="{756FB01B-DD32-4D2F-B1C1-563DF140AAB7}" dt="2021-03-10T11:37:11.598" v="2530" actId="26606"/>
          <ac:spMkLst>
            <pc:docMk/>
            <pc:sldMk cId="628042531" sldId="259"/>
            <ac:spMk id="20" creationId="{3B854194-185D-494D-905C-7C7CB2E30F6E}"/>
          </ac:spMkLst>
        </pc:spChg>
        <pc:spChg chg="add">
          <ac:chgData name="Erwan MENVIELLE" userId="32d1f8ae-224c-402a-ae8e-f0b7f6ee1a20" providerId="ADAL" clId="{756FB01B-DD32-4D2F-B1C1-563DF140AAB7}" dt="2021-03-10T11:37:11.598" v="2530" actId="26606"/>
          <ac:spMkLst>
            <pc:docMk/>
            <pc:sldMk cId="628042531" sldId="259"/>
            <ac:spMk id="22" creationId="{B4F5FA0D-0104-4987-8241-EFF7C85B88DE}"/>
          </ac:spMkLst>
        </pc:spChg>
        <pc:picChg chg="del">
          <ac:chgData name="Erwan MENVIELLE" userId="32d1f8ae-224c-402a-ae8e-f0b7f6ee1a20" providerId="ADAL" clId="{756FB01B-DD32-4D2F-B1C1-563DF140AAB7}" dt="2021-03-10T11:37:11.598" v="2530" actId="26606"/>
          <ac:picMkLst>
            <pc:docMk/>
            <pc:sldMk cId="628042531" sldId="259"/>
            <ac:picMk id="13" creationId="{1EBADBCA-DA20-4279-93C6-011DEF18AA71}"/>
          </ac:picMkLst>
        </pc:picChg>
        <pc:picChg chg="add">
          <ac:chgData name="Erwan MENVIELLE" userId="32d1f8ae-224c-402a-ae8e-f0b7f6ee1a20" providerId="ADAL" clId="{756FB01B-DD32-4D2F-B1C1-563DF140AAB7}" dt="2021-03-10T11:37:11.598" v="2530" actId="26606"/>
          <ac:picMkLst>
            <pc:docMk/>
            <pc:sldMk cId="628042531" sldId="259"/>
            <ac:picMk id="24" creationId="{2897127E-6CEF-446C-BE87-93B7C46E49D1}"/>
          </ac:picMkLst>
        </pc:picChg>
      </pc:sldChg>
      <pc:sldChg chg="addSp delSp modSp mod setClrOvrMap">
        <pc:chgData name="Erwan MENVIELLE" userId="32d1f8ae-224c-402a-ae8e-f0b7f6ee1a20" providerId="ADAL" clId="{756FB01B-DD32-4D2F-B1C1-563DF140AAB7}" dt="2021-03-10T11:37:15.918" v="2531" actId="26606"/>
        <pc:sldMkLst>
          <pc:docMk/>
          <pc:sldMk cId="1075158317" sldId="261"/>
        </pc:sldMkLst>
        <pc:spChg chg="mod">
          <ac:chgData name="Erwan MENVIELLE" userId="32d1f8ae-224c-402a-ae8e-f0b7f6ee1a20" providerId="ADAL" clId="{756FB01B-DD32-4D2F-B1C1-563DF140AAB7}" dt="2021-03-10T11:37:15.918" v="2531" actId="26606"/>
          <ac:spMkLst>
            <pc:docMk/>
            <pc:sldMk cId="1075158317" sldId="261"/>
            <ac:spMk id="2" creationId="{74792F0B-B2F3-4D60-81C1-10B2B238F691}"/>
          </ac:spMkLst>
        </pc:spChg>
        <pc:spChg chg="del">
          <ac:chgData name="Erwan MENVIELLE" userId="32d1f8ae-224c-402a-ae8e-f0b7f6ee1a20" providerId="ADAL" clId="{756FB01B-DD32-4D2F-B1C1-563DF140AAB7}" dt="2021-03-10T11:37:15.918" v="2531" actId="26606"/>
          <ac:spMkLst>
            <pc:docMk/>
            <pc:sldMk cId="1075158317" sldId="261"/>
            <ac:spMk id="21" creationId="{2CB6C291-6CAF-46DF-ACFF-AADF0FD03F58}"/>
          </ac:spMkLst>
        </pc:spChg>
        <pc:spChg chg="del">
          <ac:chgData name="Erwan MENVIELLE" userId="32d1f8ae-224c-402a-ae8e-f0b7f6ee1a20" providerId="ADAL" clId="{756FB01B-DD32-4D2F-B1C1-563DF140AAB7}" dt="2021-03-10T11:37:15.918" v="2531" actId="26606"/>
          <ac:spMkLst>
            <pc:docMk/>
            <pc:sldMk cId="1075158317" sldId="261"/>
            <ac:spMk id="29" creationId="{4735DC46-5663-471D-AADB-81E00E65BCC6}"/>
          </ac:spMkLst>
        </pc:spChg>
        <pc:spChg chg="mod">
          <ac:chgData name="Erwan MENVIELLE" userId="32d1f8ae-224c-402a-ae8e-f0b7f6ee1a20" providerId="ADAL" clId="{756FB01B-DD32-4D2F-B1C1-563DF140AAB7}" dt="2021-03-10T11:37:15.918" v="2531" actId="26606"/>
          <ac:spMkLst>
            <pc:docMk/>
            <pc:sldMk cId="1075158317" sldId="261"/>
            <ac:spMk id="30" creationId="{A7E3FA2B-5C3E-4EC1-BFA4-3A2251C92053}"/>
          </ac:spMkLst>
        </pc:spChg>
        <pc:spChg chg="add">
          <ac:chgData name="Erwan MENVIELLE" userId="32d1f8ae-224c-402a-ae8e-f0b7f6ee1a20" providerId="ADAL" clId="{756FB01B-DD32-4D2F-B1C1-563DF140AAB7}" dt="2021-03-10T11:37:15.918" v="2531" actId="26606"/>
          <ac:spMkLst>
            <pc:docMk/>
            <pc:sldMk cId="1075158317" sldId="261"/>
            <ac:spMk id="35" creationId="{3B854194-185D-494D-905C-7C7CB2E30F6E}"/>
          </ac:spMkLst>
        </pc:spChg>
        <pc:spChg chg="add">
          <ac:chgData name="Erwan MENVIELLE" userId="32d1f8ae-224c-402a-ae8e-f0b7f6ee1a20" providerId="ADAL" clId="{756FB01B-DD32-4D2F-B1C1-563DF140AAB7}" dt="2021-03-10T11:37:15.918" v="2531" actId="26606"/>
          <ac:spMkLst>
            <pc:docMk/>
            <pc:sldMk cId="1075158317" sldId="261"/>
            <ac:spMk id="37" creationId="{B4F5FA0D-0104-4987-8241-EFF7C85B88DE}"/>
          </ac:spMkLst>
        </pc:spChg>
        <pc:picChg chg="del">
          <ac:chgData name="Erwan MENVIELLE" userId="32d1f8ae-224c-402a-ae8e-f0b7f6ee1a20" providerId="ADAL" clId="{756FB01B-DD32-4D2F-B1C1-563DF140AAB7}" dt="2021-03-10T11:37:15.918" v="2531" actId="26606"/>
          <ac:picMkLst>
            <pc:docMk/>
            <pc:sldMk cId="1075158317" sldId="261"/>
            <ac:picMk id="23" creationId="{1EBADBCA-DA20-4279-93C6-011DEF18AA71}"/>
          </ac:picMkLst>
        </pc:picChg>
        <pc:picChg chg="add">
          <ac:chgData name="Erwan MENVIELLE" userId="32d1f8ae-224c-402a-ae8e-f0b7f6ee1a20" providerId="ADAL" clId="{756FB01B-DD32-4D2F-B1C1-563DF140AAB7}" dt="2021-03-10T11:37:15.918" v="2531" actId="26606"/>
          <ac:picMkLst>
            <pc:docMk/>
            <pc:sldMk cId="1075158317" sldId="261"/>
            <ac:picMk id="39" creationId="{2897127E-6CEF-446C-BE87-93B7C46E49D1}"/>
          </ac:picMkLst>
        </pc:picChg>
      </pc:sldChg>
      <pc:sldChg chg="addSp delSp modSp new mod setBg">
        <pc:chgData name="Erwan MENVIELLE" userId="32d1f8ae-224c-402a-ae8e-f0b7f6ee1a20" providerId="ADAL" clId="{756FB01B-DD32-4D2F-B1C1-563DF140AAB7}" dt="2021-03-08T13:44:27.245" v="1063" actId="403"/>
        <pc:sldMkLst>
          <pc:docMk/>
          <pc:sldMk cId="1896913468" sldId="262"/>
        </pc:sldMkLst>
        <pc:spChg chg="mod ord">
          <ac:chgData name="Erwan MENVIELLE" userId="32d1f8ae-224c-402a-ae8e-f0b7f6ee1a20" providerId="ADAL" clId="{756FB01B-DD32-4D2F-B1C1-563DF140AAB7}" dt="2021-03-08T13:17:24.229" v="261" actId="26606"/>
          <ac:spMkLst>
            <pc:docMk/>
            <pc:sldMk cId="1896913468" sldId="262"/>
            <ac:spMk id="2" creationId="{66B8D1F2-6F0A-4001-AEDF-9340BD814C1F}"/>
          </ac:spMkLst>
        </pc:spChg>
        <pc:spChg chg="del">
          <ac:chgData name="Erwan MENVIELLE" userId="32d1f8ae-224c-402a-ae8e-f0b7f6ee1a20" providerId="ADAL" clId="{756FB01B-DD32-4D2F-B1C1-563DF140AAB7}" dt="2021-03-08T11:32:37.262" v="14" actId="478"/>
          <ac:spMkLst>
            <pc:docMk/>
            <pc:sldMk cId="1896913468" sldId="262"/>
            <ac:spMk id="3" creationId="{BAE6C21C-1FDF-45D3-9E48-FFB3273F5CDA}"/>
          </ac:spMkLst>
        </pc:spChg>
        <pc:spChg chg="add mod">
          <ac:chgData name="Erwan MENVIELLE" userId="32d1f8ae-224c-402a-ae8e-f0b7f6ee1a20" providerId="ADAL" clId="{756FB01B-DD32-4D2F-B1C1-563DF140AAB7}" dt="2021-03-08T13:44:27.245" v="1063" actId="403"/>
          <ac:spMkLst>
            <pc:docMk/>
            <pc:sldMk cId="1896913468" sldId="262"/>
            <ac:spMk id="5" creationId="{4E533A0C-415A-4D96-9587-CF2289A144EF}"/>
          </ac:spMkLst>
        </pc:spChg>
        <pc:spChg chg="add del mod">
          <ac:chgData name="Erwan MENVIELLE" userId="32d1f8ae-224c-402a-ae8e-f0b7f6ee1a20" providerId="ADAL" clId="{756FB01B-DD32-4D2F-B1C1-563DF140AAB7}" dt="2021-03-08T13:38:21.995" v="299" actId="21"/>
          <ac:spMkLst>
            <pc:docMk/>
            <pc:sldMk cId="1896913468" sldId="262"/>
            <ac:spMk id="6" creationId="{EF193B15-422E-4A27-B726-16AA1BC697C5}"/>
          </ac:spMkLst>
        </pc:spChg>
        <pc:spChg chg="add del">
          <ac:chgData name="Erwan MENVIELLE" userId="32d1f8ae-224c-402a-ae8e-f0b7f6ee1a20" providerId="ADAL" clId="{756FB01B-DD32-4D2F-B1C1-563DF140AAB7}" dt="2021-03-08T11:39:07.896" v="225" actId="26606"/>
          <ac:spMkLst>
            <pc:docMk/>
            <pc:sldMk cId="1896913468" sldId="262"/>
            <ac:spMk id="10" creationId="{F56F5174-31D9-4DBB-AAB7-A1FD7BDB1352}"/>
          </ac:spMkLst>
        </pc:spChg>
        <pc:spChg chg="add del">
          <ac:chgData name="Erwan MENVIELLE" userId="32d1f8ae-224c-402a-ae8e-f0b7f6ee1a20" providerId="ADAL" clId="{756FB01B-DD32-4D2F-B1C1-563DF140AAB7}" dt="2021-03-08T11:39:07.896" v="225" actId="26606"/>
          <ac:spMkLst>
            <pc:docMk/>
            <pc:sldMk cId="1896913468" sldId="262"/>
            <ac:spMk id="14" creationId="{F9A95BEE-6BB1-4A28-A8E6-A34B2E42EF87}"/>
          </ac:spMkLst>
        </pc:spChg>
        <pc:spChg chg="add del">
          <ac:chgData name="Erwan MENVIELLE" userId="32d1f8ae-224c-402a-ae8e-f0b7f6ee1a20" providerId="ADAL" clId="{756FB01B-DD32-4D2F-B1C1-563DF140AAB7}" dt="2021-03-08T11:39:13.313" v="227" actId="26606"/>
          <ac:spMkLst>
            <pc:docMk/>
            <pc:sldMk cId="1896913468" sldId="262"/>
            <ac:spMk id="16" creationId="{AFA67CD3-AB4E-4A7A-BEB8-53C445D8C44E}"/>
          </ac:spMkLst>
        </pc:spChg>
        <pc:spChg chg="add del">
          <ac:chgData name="Erwan MENVIELLE" userId="32d1f8ae-224c-402a-ae8e-f0b7f6ee1a20" providerId="ADAL" clId="{756FB01B-DD32-4D2F-B1C1-563DF140AAB7}" dt="2021-03-08T11:39:13.313" v="227" actId="26606"/>
          <ac:spMkLst>
            <pc:docMk/>
            <pc:sldMk cId="1896913468" sldId="262"/>
            <ac:spMk id="18" creationId="{339C8D78-A644-462F-B674-F440635E5353}"/>
          </ac:spMkLst>
        </pc:spChg>
        <pc:spChg chg="add del">
          <ac:chgData name="Erwan MENVIELLE" userId="32d1f8ae-224c-402a-ae8e-f0b7f6ee1a20" providerId="ADAL" clId="{756FB01B-DD32-4D2F-B1C1-563DF140AAB7}" dt="2021-03-08T13:17:24.229" v="261" actId="26606"/>
          <ac:spMkLst>
            <pc:docMk/>
            <pc:sldMk cId="1896913468" sldId="262"/>
            <ac:spMk id="20" creationId="{F56F5174-31D9-4DBB-AAB7-A1FD7BDB1352}"/>
          </ac:spMkLst>
        </pc:spChg>
        <pc:spChg chg="add del">
          <ac:chgData name="Erwan MENVIELLE" userId="32d1f8ae-224c-402a-ae8e-f0b7f6ee1a20" providerId="ADAL" clId="{756FB01B-DD32-4D2F-B1C1-563DF140AAB7}" dt="2021-03-08T13:17:24.229" v="261" actId="26606"/>
          <ac:spMkLst>
            <pc:docMk/>
            <pc:sldMk cId="1896913468" sldId="262"/>
            <ac:spMk id="22" creationId="{F9A95BEE-6BB1-4A28-A8E6-A34B2E42EF87}"/>
          </ac:spMkLst>
        </pc:spChg>
        <pc:spChg chg="add del">
          <ac:chgData name="Erwan MENVIELLE" userId="32d1f8ae-224c-402a-ae8e-f0b7f6ee1a20" providerId="ADAL" clId="{756FB01B-DD32-4D2F-B1C1-563DF140AAB7}" dt="2021-03-08T13:17:21.595" v="258" actId="26606"/>
          <ac:spMkLst>
            <pc:docMk/>
            <pc:sldMk cId="1896913468" sldId="262"/>
            <ac:spMk id="30" creationId="{F56F5174-31D9-4DBB-AAB7-A1FD7BDB1352}"/>
          </ac:spMkLst>
        </pc:spChg>
        <pc:spChg chg="add del">
          <ac:chgData name="Erwan MENVIELLE" userId="32d1f8ae-224c-402a-ae8e-f0b7f6ee1a20" providerId="ADAL" clId="{756FB01B-DD32-4D2F-B1C1-563DF140AAB7}" dt="2021-03-08T13:17:21.595" v="258" actId="26606"/>
          <ac:spMkLst>
            <pc:docMk/>
            <pc:sldMk cId="1896913468" sldId="262"/>
            <ac:spMk id="31" creationId="{F9A95BEE-6BB1-4A28-A8E6-A34B2E42EF87}"/>
          </ac:spMkLst>
        </pc:spChg>
        <pc:spChg chg="add">
          <ac:chgData name="Erwan MENVIELLE" userId="32d1f8ae-224c-402a-ae8e-f0b7f6ee1a20" providerId="ADAL" clId="{756FB01B-DD32-4D2F-B1C1-563DF140AAB7}" dt="2021-03-08T13:17:24.229" v="261" actId="26606"/>
          <ac:spMkLst>
            <pc:docMk/>
            <pc:sldMk cId="1896913468" sldId="262"/>
            <ac:spMk id="35" creationId="{F56F5174-31D9-4DBB-AAB7-A1FD7BDB1352}"/>
          </ac:spMkLst>
        </pc:spChg>
        <pc:spChg chg="add">
          <ac:chgData name="Erwan MENVIELLE" userId="32d1f8ae-224c-402a-ae8e-f0b7f6ee1a20" providerId="ADAL" clId="{756FB01B-DD32-4D2F-B1C1-563DF140AAB7}" dt="2021-03-08T13:17:24.229" v="261" actId="26606"/>
          <ac:spMkLst>
            <pc:docMk/>
            <pc:sldMk cId="1896913468" sldId="262"/>
            <ac:spMk id="37" creationId="{F9A95BEE-6BB1-4A28-A8E6-A34B2E42EF87}"/>
          </ac:spMkLst>
        </pc:spChg>
        <pc:picChg chg="add mod ord">
          <ac:chgData name="Erwan MENVIELLE" userId="32d1f8ae-224c-402a-ae8e-f0b7f6ee1a20" providerId="ADAL" clId="{756FB01B-DD32-4D2F-B1C1-563DF140AAB7}" dt="2021-03-08T13:17:24.212" v="260" actId="26606"/>
          <ac:picMkLst>
            <pc:docMk/>
            <pc:sldMk cId="1896913468" sldId="262"/>
            <ac:picMk id="4" creationId="{4E9BE997-4EAB-42B2-B5CB-2BFF738E1885}"/>
          </ac:picMkLst>
        </pc:picChg>
        <pc:picChg chg="add del">
          <ac:chgData name="Erwan MENVIELLE" userId="32d1f8ae-224c-402a-ae8e-f0b7f6ee1a20" providerId="ADAL" clId="{756FB01B-DD32-4D2F-B1C1-563DF140AAB7}" dt="2021-03-08T11:39:07.896" v="225" actId="26606"/>
          <ac:picMkLst>
            <pc:docMk/>
            <pc:sldMk cId="1896913468" sldId="262"/>
            <ac:picMk id="12" creationId="{AE113210-7872-481A-ADE6-3A05CCAF5EB2}"/>
          </ac:picMkLst>
        </pc:picChg>
        <pc:picChg chg="add del">
          <ac:chgData name="Erwan MENVIELLE" userId="32d1f8ae-224c-402a-ae8e-f0b7f6ee1a20" providerId="ADAL" clId="{756FB01B-DD32-4D2F-B1C1-563DF140AAB7}" dt="2021-03-08T11:39:13.313" v="227" actId="26606"/>
          <ac:picMkLst>
            <pc:docMk/>
            <pc:sldMk cId="1896913468" sldId="262"/>
            <ac:picMk id="17" creationId="{07CF545F-9C2E-4446-97CD-AD92990C2B68}"/>
          </ac:picMkLst>
        </pc:picChg>
        <pc:picChg chg="add del">
          <ac:chgData name="Erwan MENVIELLE" userId="32d1f8ae-224c-402a-ae8e-f0b7f6ee1a20" providerId="ADAL" clId="{756FB01B-DD32-4D2F-B1C1-563DF140AAB7}" dt="2021-03-08T13:17:24.229" v="261" actId="26606"/>
          <ac:picMkLst>
            <pc:docMk/>
            <pc:sldMk cId="1896913468" sldId="262"/>
            <ac:picMk id="21" creationId="{AE113210-7872-481A-ADE6-3A05CCAF5EB2}"/>
          </ac:picMkLst>
        </pc:picChg>
        <pc:picChg chg="add del">
          <ac:chgData name="Erwan MENVIELLE" userId="32d1f8ae-224c-402a-ae8e-f0b7f6ee1a20" providerId="ADAL" clId="{756FB01B-DD32-4D2F-B1C1-563DF140AAB7}" dt="2021-03-08T13:17:19.795" v="256" actId="26606"/>
          <ac:picMkLst>
            <pc:docMk/>
            <pc:sldMk cId="1896913468" sldId="262"/>
            <ac:picMk id="27" creationId="{54DDEBDD-D8BD-41A6-8A0D-B00E3768B0F9}"/>
          </ac:picMkLst>
        </pc:picChg>
        <pc:picChg chg="add del">
          <ac:chgData name="Erwan MENVIELLE" userId="32d1f8ae-224c-402a-ae8e-f0b7f6ee1a20" providerId="ADAL" clId="{756FB01B-DD32-4D2F-B1C1-563DF140AAB7}" dt="2021-03-08T13:17:21.595" v="258" actId="26606"/>
          <ac:picMkLst>
            <pc:docMk/>
            <pc:sldMk cId="1896913468" sldId="262"/>
            <ac:picMk id="29" creationId="{AE113210-7872-481A-ADE6-3A05CCAF5EB2}"/>
          </ac:picMkLst>
        </pc:picChg>
        <pc:picChg chg="add">
          <ac:chgData name="Erwan MENVIELLE" userId="32d1f8ae-224c-402a-ae8e-f0b7f6ee1a20" providerId="ADAL" clId="{756FB01B-DD32-4D2F-B1C1-563DF140AAB7}" dt="2021-03-08T13:17:24.229" v="261" actId="26606"/>
          <ac:picMkLst>
            <pc:docMk/>
            <pc:sldMk cId="1896913468" sldId="262"/>
            <ac:picMk id="36" creationId="{AE113210-7872-481A-ADE6-3A05CCAF5EB2}"/>
          </ac:picMkLst>
        </pc:picChg>
        <pc:cxnChg chg="add del">
          <ac:chgData name="Erwan MENVIELLE" userId="32d1f8ae-224c-402a-ae8e-f0b7f6ee1a20" providerId="ADAL" clId="{756FB01B-DD32-4D2F-B1C1-563DF140AAB7}" dt="2021-03-08T13:17:24.212" v="260" actId="26606"/>
          <ac:cxnSpMkLst>
            <pc:docMk/>
            <pc:sldMk cId="1896913468" sldId="262"/>
            <ac:cxnSpMk id="33" creationId="{A7F400EE-A8A5-48AF-B4D6-291B52C6F0B0}"/>
          </ac:cxnSpMkLst>
        </pc:cxnChg>
      </pc:sldChg>
      <pc:sldChg chg="addSp delSp modSp new mod setBg">
        <pc:chgData name="Erwan MENVIELLE" userId="32d1f8ae-224c-402a-ae8e-f0b7f6ee1a20" providerId="ADAL" clId="{756FB01B-DD32-4D2F-B1C1-563DF140AAB7}" dt="2021-03-10T13:33:55.117" v="2655" actId="14100"/>
        <pc:sldMkLst>
          <pc:docMk/>
          <pc:sldMk cId="565030659" sldId="263"/>
        </pc:sldMkLst>
        <pc:spChg chg="mod ord">
          <ac:chgData name="Erwan MENVIELLE" userId="32d1f8ae-224c-402a-ae8e-f0b7f6ee1a20" providerId="ADAL" clId="{756FB01B-DD32-4D2F-B1C1-563DF140AAB7}" dt="2021-03-10T13:33:55.117" v="2655" actId="14100"/>
          <ac:spMkLst>
            <pc:docMk/>
            <pc:sldMk cId="565030659" sldId="263"/>
            <ac:spMk id="2" creationId="{79E27869-5601-47E0-B4AB-82FFE852F5A8}"/>
          </ac:spMkLst>
        </pc:spChg>
        <pc:spChg chg="del">
          <ac:chgData name="Erwan MENVIELLE" userId="32d1f8ae-224c-402a-ae8e-f0b7f6ee1a20" providerId="ADAL" clId="{756FB01B-DD32-4D2F-B1C1-563DF140AAB7}" dt="2021-03-08T13:38:25.245" v="300" actId="478"/>
          <ac:spMkLst>
            <pc:docMk/>
            <pc:sldMk cId="565030659" sldId="263"/>
            <ac:spMk id="3" creationId="{A90A1F86-2054-49FE-BE6D-01AAFB38B559}"/>
          </ac:spMkLst>
        </pc:spChg>
        <pc:spChg chg="add mod ord">
          <ac:chgData name="Erwan MENVIELLE" userId="32d1f8ae-224c-402a-ae8e-f0b7f6ee1a20" providerId="ADAL" clId="{756FB01B-DD32-4D2F-B1C1-563DF140AAB7}" dt="2021-03-08T13:42:35.112" v="834" actId="20577"/>
          <ac:spMkLst>
            <pc:docMk/>
            <pc:sldMk cId="565030659" sldId="263"/>
            <ac:spMk id="4" creationId="{C4A29378-3735-432A-AABE-01A1B9E92B51}"/>
          </ac:spMkLst>
        </pc:spChg>
        <pc:spChg chg="add mod">
          <ac:chgData name="Erwan MENVIELLE" userId="32d1f8ae-224c-402a-ae8e-f0b7f6ee1a20" providerId="ADAL" clId="{756FB01B-DD32-4D2F-B1C1-563DF140AAB7}" dt="2021-03-08T13:42:25.828" v="833" actId="207"/>
          <ac:spMkLst>
            <pc:docMk/>
            <pc:sldMk cId="565030659" sldId="263"/>
            <ac:spMk id="5" creationId="{230BFEFB-EE2F-48B7-9348-7C5FE40B4093}"/>
          </ac:spMkLst>
        </pc:spChg>
        <pc:spChg chg="add mod">
          <ac:chgData name="Erwan MENVIELLE" userId="32d1f8ae-224c-402a-ae8e-f0b7f6ee1a20" providerId="ADAL" clId="{756FB01B-DD32-4D2F-B1C1-563DF140AAB7}" dt="2021-03-08T13:45:27.261" v="1093" actId="1076"/>
          <ac:spMkLst>
            <pc:docMk/>
            <pc:sldMk cId="565030659" sldId="263"/>
            <ac:spMk id="6" creationId="{FAB84057-193F-4277-8BB8-64EE1BD45913}"/>
          </ac:spMkLst>
        </pc:spChg>
        <pc:spChg chg="add del">
          <ac:chgData name="Erwan MENVIELLE" userId="32d1f8ae-224c-402a-ae8e-f0b7f6ee1a20" providerId="ADAL" clId="{756FB01B-DD32-4D2F-B1C1-563DF140AAB7}" dt="2021-03-08T13:41:02.045" v="755" actId="26606"/>
          <ac:spMkLst>
            <pc:docMk/>
            <pc:sldMk cId="565030659" sldId="263"/>
            <ac:spMk id="10" creationId="{0BC9EFE1-D8CB-4668-9980-DB108327A794}"/>
          </ac:spMkLst>
        </pc:spChg>
        <pc:spChg chg="add mod">
          <ac:chgData name="Erwan MENVIELLE" userId="32d1f8ae-224c-402a-ae8e-f0b7f6ee1a20" providerId="ADAL" clId="{756FB01B-DD32-4D2F-B1C1-563DF140AAB7}" dt="2021-03-08T13:45:32.395" v="1094" actId="1076"/>
          <ac:spMkLst>
            <pc:docMk/>
            <pc:sldMk cId="565030659" sldId="263"/>
            <ac:spMk id="13" creationId="{697B9718-CA2B-48CE-9A9F-B3F0B2DA9557}"/>
          </ac:spMkLst>
        </pc:spChg>
        <pc:spChg chg="add del">
          <ac:chgData name="Erwan MENVIELLE" userId="32d1f8ae-224c-402a-ae8e-f0b7f6ee1a20" providerId="ADAL" clId="{756FB01B-DD32-4D2F-B1C1-563DF140AAB7}" dt="2021-03-08T13:41:02.045" v="755" actId="26606"/>
          <ac:spMkLst>
            <pc:docMk/>
            <pc:sldMk cId="565030659" sldId="263"/>
            <ac:spMk id="14" creationId="{77DA6D33-2D62-458C-BF5D-DBF612FD557E}"/>
          </ac:spMkLst>
        </pc:spChg>
        <pc:spChg chg="add del">
          <ac:chgData name="Erwan MENVIELLE" userId="32d1f8ae-224c-402a-ae8e-f0b7f6ee1a20" providerId="ADAL" clId="{756FB01B-DD32-4D2F-B1C1-563DF140AAB7}" dt="2021-03-08T13:41:04.734" v="757" actId="26606"/>
          <ac:spMkLst>
            <pc:docMk/>
            <pc:sldMk cId="565030659" sldId="263"/>
            <ac:spMk id="16" creationId="{73DE2CFE-42F2-48F0-8706-5264E012B10C}"/>
          </ac:spMkLst>
        </pc:spChg>
        <pc:spChg chg="add del">
          <ac:chgData name="Erwan MENVIELLE" userId="32d1f8ae-224c-402a-ae8e-f0b7f6ee1a20" providerId="ADAL" clId="{756FB01B-DD32-4D2F-B1C1-563DF140AAB7}" dt="2021-03-08T13:41:10.062" v="759" actId="26606"/>
          <ac:spMkLst>
            <pc:docMk/>
            <pc:sldMk cId="565030659" sldId="263"/>
            <ac:spMk id="18" creationId="{75F4D120-3921-42A8-A063-46B023CB0CDA}"/>
          </ac:spMkLst>
        </pc:spChg>
        <pc:picChg chg="add del">
          <ac:chgData name="Erwan MENVIELLE" userId="32d1f8ae-224c-402a-ae8e-f0b7f6ee1a20" providerId="ADAL" clId="{756FB01B-DD32-4D2F-B1C1-563DF140AAB7}" dt="2021-03-08T13:41:02.045" v="755" actId="26606"/>
          <ac:picMkLst>
            <pc:docMk/>
            <pc:sldMk cId="565030659" sldId="263"/>
            <ac:picMk id="12" creationId="{7CBAE1BD-B8E4-4029-8AA2-C77E4FED9864}"/>
          </ac:picMkLst>
        </pc:picChg>
        <pc:picChg chg="add del">
          <ac:chgData name="Erwan MENVIELLE" userId="32d1f8ae-224c-402a-ae8e-f0b7f6ee1a20" providerId="ADAL" clId="{756FB01B-DD32-4D2F-B1C1-563DF140AAB7}" dt="2021-03-08T13:41:10.062" v="759" actId="26606"/>
          <ac:picMkLst>
            <pc:docMk/>
            <pc:sldMk cId="565030659" sldId="263"/>
            <ac:picMk id="19" creationId="{9D01B3E5-85F4-41A9-A504-D5E6268DEC1D}"/>
          </ac:picMkLst>
        </pc:picChg>
      </pc:sldChg>
      <pc:sldChg chg="addSp modSp new mod">
        <pc:chgData name="Erwan MENVIELLE" userId="32d1f8ae-224c-402a-ae8e-f0b7f6ee1a20" providerId="ADAL" clId="{756FB01B-DD32-4D2F-B1C1-563DF140AAB7}" dt="2021-03-10T13:37:52.616" v="2690" actId="1076"/>
        <pc:sldMkLst>
          <pc:docMk/>
          <pc:sldMk cId="108915274" sldId="264"/>
        </pc:sldMkLst>
        <pc:spChg chg="mod">
          <ac:chgData name="Erwan MENVIELLE" userId="32d1f8ae-224c-402a-ae8e-f0b7f6ee1a20" providerId="ADAL" clId="{756FB01B-DD32-4D2F-B1C1-563DF140AAB7}" dt="2021-03-10T13:37:52.616" v="2690" actId="1076"/>
          <ac:spMkLst>
            <pc:docMk/>
            <pc:sldMk cId="108915274" sldId="264"/>
            <ac:spMk id="2" creationId="{DAED77AF-44CA-4D2E-99A5-0AA2296BBA94}"/>
          </ac:spMkLst>
        </pc:spChg>
        <pc:spChg chg="mod">
          <ac:chgData name="Erwan MENVIELLE" userId="32d1f8ae-224c-402a-ae8e-f0b7f6ee1a20" providerId="ADAL" clId="{756FB01B-DD32-4D2F-B1C1-563DF140AAB7}" dt="2021-03-10T13:37:48.553" v="2689" actId="404"/>
          <ac:spMkLst>
            <pc:docMk/>
            <pc:sldMk cId="108915274" sldId="264"/>
            <ac:spMk id="3" creationId="{10970B02-DE1E-461C-AC9F-A287920C096F}"/>
          </ac:spMkLst>
        </pc:spChg>
        <pc:picChg chg="add mod ord">
          <ac:chgData name="Erwan MENVIELLE" userId="32d1f8ae-224c-402a-ae8e-f0b7f6ee1a20" providerId="ADAL" clId="{756FB01B-DD32-4D2F-B1C1-563DF140AAB7}" dt="2021-03-10T13:37:40.967" v="2688" actId="29295"/>
          <ac:picMkLst>
            <pc:docMk/>
            <pc:sldMk cId="108915274" sldId="264"/>
            <ac:picMk id="5" creationId="{84E8CF65-BF8B-4273-A573-350C93A89579}"/>
          </ac:picMkLst>
        </pc:picChg>
        <pc:picChg chg="add mod ord">
          <ac:chgData name="Erwan MENVIELLE" userId="32d1f8ae-224c-402a-ae8e-f0b7f6ee1a20" providerId="ADAL" clId="{756FB01B-DD32-4D2F-B1C1-563DF140AAB7}" dt="2021-03-10T13:37:38.184" v="2687" actId="29295"/>
          <ac:picMkLst>
            <pc:docMk/>
            <pc:sldMk cId="108915274" sldId="264"/>
            <ac:picMk id="7" creationId="{8D7F84E6-3B31-4979-B7B7-6994BFF82BF2}"/>
          </ac:picMkLst>
        </pc:picChg>
        <pc:picChg chg="add mod">
          <ac:chgData name="Erwan MENVIELLE" userId="32d1f8ae-224c-402a-ae8e-f0b7f6ee1a20" providerId="ADAL" clId="{756FB01B-DD32-4D2F-B1C1-563DF140AAB7}" dt="2021-03-10T13:37:30.435" v="2686" actId="571"/>
          <ac:picMkLst>
            <pc:docMk/>
            <pc:sldMk cId="108915274" sldId="264"/>
            <ac:picMk id="8" creationId="{506A3E64-0012-499F-9216-8685AD466051}"/>
          </ac:picMkLst>
        </pc:picChg>
        <pc:picChg chg="add mod">
          <ac:chgData name="Erwan MENVIELLE" userId="32d1f8ae-224c-402a-ae8e-f0b7f6ee1a20" providerId="ADAL" clId="{756FB01B-DD32-4D2F-B1C1-563DF140AAB7}" dt="2021-03-10T13:37:30.435" v="2686" actId="571"/>
          <ac:picMkLst>
            <pc:docMk/>
            <pc:sldMk cId="108915274" sldId="264"/>
            <ac:picMk id="9" creationId="{46BA3812-135D-442F-BC46-2156D3045439}"/>
          </ac:picMkLst>
        </pc:picChg>
      </pc:sldChg>
      <pc:sldChg chg="addSp modSp new mod setBg">
        <pc:chgData name="Erwan MENVIELLE" userId="32d1f8ae-224c-402a-ae8e-f0b7f6ee1a20" providerId="ADAL" clId="{756FB01B-DD32-4D2F-B1C1-563DF140AAB7}" dt="2021-03-17T08:55:36.829" v="2692" actId="14100"/>
        <pc:sldMkLst>
          <pc:docMk/>
          <pc:sldMk cId="656734987" sldId="265"/>
        </pc:sldMkLst>
        <pc:spChg chg="mod">
          <ac:chgData name="Erwan MENVIELLE" userId="32d1f8ae-224c-402a-ae8e-f0b7f6ee1a20" providerId="ADAL" clId="{756FB01B-DD32-4D2F-B1C1-563DF140AAB7}" dt="2021-03-10T11:21:43.089" v="2067" actId="26606"/>
          <ac:spMkLst>
            <pc:docMk/>
            <pc:sldMk cId="656734987" sldId="265"/>
            <ac:spMk id="2" creationId="{AD441CC6-CCFC-40B3-860D-95BB2C66B756}"/>
          </ac:spMkLst>
        </pc:spChg>
        <pc:spChg chg="mod">
          <ac:chgData name="Erwan MENVIELLE" userId="32d1f8ae-224c-402a-ae8e-f0b7f6ee1a20" providerId="ADAL" clId="{756FB01B-DD32-4D2F-B1C1-563DF140AAB7}" dt="2021-03-17T08:55:36.829" v="2692" actId="14100"/>
          <ac:spMkLst>
            <pc:docMk/>
            <pc:sldMk cId="656734987" sldId="265"/>
            <ac:spMk id="3" creationId="{6FEBEDD3-9A13-41E6-AAF3-F944268C4138}"/>
          </ac:spMkLst>
        </pc:spChg>
        <pc:spChg chg="add">
          <ac:chgData name="Erwan MENVIELLE" userId="32d1f8ae-224c-402a-ae8e-f0b7f6ee1a20" providerId="ADAL" clId="{756FB01B-DD32-4D2F-B1C1-563DF140AAB7}" dt="2021-03-10T11:21:43.089" v="2067" actId="26606"/>
          <ac:spMkLst>
            <pc:docMk/>
            <pc:sldMk cId="656734987" sldId="265"/>
            <ac:spMk id="8" creationId="{3B854194-185D-494D-905C-7C7CB2E30F6E}"/>
          </ac:spMkLst>
        </pc:spChg>
        <pc:spChg chg="add">
          <ac:chgData name="Erwan MENVIELLE" userId="32d1f8ae-224c-402a-ae8e-f0b7f6ee1a20" providerId="ADAL" clId="{756FB01B-DD32-4D2F-B1C1-563DF140AAB7}" dt="2021-03-10T11:21:43.089" v="2067" actId="26606"/>
          <ac:spMkLst>
            <pc:docMk/>
            <pc:sldMk cId="656734987" sldId="265"/>
            <ac:spMk id="10" creationId="{B4F5FA0D-0104-4987-8241-EFF7C85B88DE}"/>
          </ac:spMkLst>
        </pc:spChg>
        <pc:picChg chg="add">
          <ac:chgData name="Erwan MENVIELLE" userId="32d1f8ae-224c-402a-ae8e-f0b7f6ee1a20" providerId="ADAL" clId="{756FB01B-DD32-4D2F-B1C1-563DF140AAB7}" dt="2021-03-10T11:21:43.089" v="2067" actId="26606"/>
          <ac:picMkLst>
            <pc:docMk/>
            <pc:sldMk cId="656734987" sldId="265"/>
            <ac:picMk id="12" creationId="{2897127E-6CEF-446C-BE87-93B7C46E49D1}"/>
          </ac:picMkLst>
        </pc:picChg>
      </pc:sldChg>
      <pc:sldChg chg="addSp delSp modSp new mod setBg">
        <pc:chgData name="Erwan MENVIELLE" userId="32d1f8ae-224c-402a-ae8e-f0b7f6ee1a20" providerId="ADAL" clId="{756FB01B-DD32-4D2F-B1C1-563DF140AAB7}" dt="2021-03-17T11:34:32.662" v="2908" actId="1076"/>
        <pc:sldMkLst>
          <pc:docMk/>
          <pc:sldMk cId="991483762" sldId="266"/>
        </pc:sldMkLst>
        <pc:spChg chg="mod">
          <ac:chgData name="Erwan MENVIELLE" userId="32d1f8ae-224c-402a-ae8e-f0b7f6ee1a20" providerId="ADAL" clId="{756FB01B-DD32-4D2F-B1C1-563DF140AAB7}" dt="2021-03-10T11:37:06.484" v="2529" actId="26606"/>
          <ac:spMkLst>
            <pc:docMk/>
            <pc:sldMk cId="991483762" sldId="266"/>
            <ac:spMk id="2" creationId="{17A46E31-9EBF-4740-A0EA-B497C25F7D13}"/>
          </ac:spMkLst>
        </pc:spChg>
        <pc:spChg chg="mod">
          <ac:chgData name="Erwan MENVIELLE" userId="32d1f8ae-224c-402a-ae8e-f0b7f6ee1a20" providerId="ADAL" clId="{756FB01B-DD32-4D2F-B1C1-563DF140AAB7}" dt="2021-03-17T11:34:32.662" v="2908" actId="1076"/>
          <ac:spMkLst>
            <pc:docMk/>
            <pc:sldMk cId="991483762" sldId="266"/>
            <ac:spMk id="3" creationId="{5A664811-4308-4B50-92D1-818AABAE8937}"/>
          </ac:spMkLst>
        </pc:spChg>
        <pc:spChg chg="add">
          <ac:chgData name="Erwan MENVIELLE" userId="32d1f8ae-224c-402a-ae8e-f0b7f6ee1a20" providerId="ADAL" clId="{756FB01B-DD32-4D2F-B1C1-563DF140AAB7}" dt="2021-03-10T11:37:06.484" v="2529" actId="26606"/>
          <ac:spMkLst>
            <pc:docMk/>
            <pc:sldMk cId="991483762" sldId="266"/>
            <ac:spMk id="8" creationId="{3B854194-185D-494D-905C-7C7CB2E30F6E}"/>
          </ac:spMkLst>
        </pc:spChg>
        <pc:spChg chg="add">
          <ac:chgData name="Erwan MENVIELLE" userId="32d1f8ae-224c-402a-ae8e-f0b7f6ee1a20" providerId="ADAL" clId="{756FB01B-DD32-4D2F-B1C1-563DF140AAB7}" dt="2021-03-10T11:37:06.484" v="2529" actId="26606"/>
          <ac:spMkLst>
            <pc:docMk/>
            <pc:sldMk cId="991483762" sldId="266"/>
            <ac:spMk id="10" creationId="{B4F5FA0D-0104-4987-8241-EFF7C85B88DE}"/>
          </ac:spMkLst>
        </pc:spChg>
        <pc:graphicFrameChg chg="add del mod">
          <ac:chgData name="Erwan MENVIELLE" userId="32d1f8ae-224c-402a-ae8e-f0b7f6ee1a20" providerId="ADAL" clId="{756FB01B-DD32-4D2F-B1C1-563DF140AAB7}" dt="2021-03-17T11:34:27.205" v="2907" actId="478"/>
          <ac:graphicFrameMkLst>
            <pc:docMk/>
            <pc:sldMk cId="991483762" sldId="266"/>
            <ac:graphicFrameMk id="7" creationId="{5D6937E4-D6ED-42E4-B3D5-D76AD0CE3639}"/>
          </ac:graphicFrameMkLst>
        </pc:graphicFrameChg>
        <pc:picChg chg="add">
          <ac:chgData name="Erwan MENVIELLE" userId="32d1f8ae-224c-402a-ae8e-f0b7f6ee1a20" providerId="ADAL" clId="{756FB01B-DD32-4D2F-B1C1-563DF140AAB7}" dt="2021-03-10T11:37:06.484" v="2529" actId="26606"/>
          <ac:picMkLst>
            <pc:docMk/>
            <pc:sldMk cId="991483762" sldId="266"/>
            <ac:picMk id="12" creationId="{2897127E-6CEF-446C-BE87-93B7C46E49D1}"/>
          </ac:picMkLst>
        </pc:picChg>
      </pc:sldChg>
      <pc:sldChg chg="addSp delSp modSp new mod ord setBg addAnim delAnim">
        <pc:chgData name="Erwan MENVIELLE" userId="32d1f8ae-224c-402a-ae8e-f0b7f6ee1a20" providerId="ADAL" clId="{756FB01B-DD32-4D2F-B1C1-563DF140AAB7}" dt="2021-03-17T10:59:37.233" v="2893" actId="208"/>
        <pc:sldMkLst>
          <pc:docMk/>
          <pc:sldMk cId="4188045094" sldId="267"/>
        </pc:sldMkLst>
        <pc:spChg chg="mod ord">
          <ac:chgData name="Erwan MENVIELLE" userId="32d1f8ae-224c-402a-ae8e-f0b7f6ee1a20" providerId="ADAL" clId="{756FB01B-DD32-4D2F-B1C1-563DF140AAB7}" dt="2021-03-17T10:54:36.944" v="2822" actId="26606"/>
          <ac:spMkLst>
            <pc:docMk/>
            <pc:sldMk cId="4188045094" sldId="267"/>
            <ac:spMk id="2" creationId="{53A9D4C4-752D-459D-8157-BBB6B0D3F9DB}"/>
          </ac:spMkLst>
        </pc:spChg>
        <pc:spChg chg="del">
          <ac:chgData name="Erwan MENVIELLE" userId="32d1f8ae-224c-402a-ae8e-f0b7f6ee1a20" providerId="ADAL" clId="{756FB01B-DD32-4D2F-B1C1-563DF140AAB7}" dt="2021-03-17T10:35:20.379" v="2763" actId="478"/>
          <ac:spMkLst>
            <pc:docMk/>
            <pc:sldMk cId="4188045094" sldId="267"/>
            <ac:spMk id="3" creationId="{077F422D-AFC9-4555-8539-C07B35A26CFD}"/>
          </ac:spMkLst>
        </pc:spChg>
        <pc:spChg chg="add mod">
          <ac:chgData name="Erwan MENVIELLE" userId="32d1f8ae-224c-402a-ae8e-f0b7f6ee1a20" providerId="ADAL" clId="{756FB01B-DD32-4D2F-B1C1-563DF140AAB7}" dt="2021-03-17T10:58:57.829" v="2891" actId="14100"/>
          <ac:spMkLst>
            <pc:docMk/>
            <pc:sldMk cId="4188045094" sldId="267"/>
            <ac:spMk id="8" creationId="{C2CF117D-08C7-4130-A25F-289A0F37A791}"/>
          </ac:spMkLst>
        </pc:spChg>
        <pc:spChg chg="add del">
          <ac:chgData name="Erwan MENVIELLE" userId="32d1f8ae-224c-402a-ae8e-f0b7f6ee1a20" providerId="ADAL" clId="{756FB01B-DD32-4D2F-B1C1-563DF140AAB7}" dt="2021-03-17T10:54:31.979" v="2816" actId="26606"/>
          <ac:spMkLst>
            <pc:docMk/>
            <pc:sldMk cId="4188045094" sldId="267"/>
            <ac:spMk id="13" creationId="{823AC064-BC96-4F32-8AE1-B2FD38754823}"/>
          </ac:spMkLst>
        </pc:spChg>
        <pc:spChg chg="add del">
          <ac:chgData name="Erwan MENVIELLE" userId="32d1f8ae-224c-402a-ae8e-f0b7f6ee1a20" providerId="ADAL" clId="{756FB01B-DD32-4D2F-B1C1-563DF140AAB7}" dt="2021-03-17T10:54:34.131" v="2819" actId="26606"/>
          <ac:spMkLst>
            <pc:docMk/>
            <pc:sldMk cId="4188045094" sldId="267"/>
            <ac:spMk id="19" creationId="{B4D3D850-2041-4B7C-AED9-54DA385B14F7}"/>
          </ac:spMkLst>
        </pc:spChg>
        <pc:spChg chg="add del">
          <ac:chgData name="Erwan MENVIELLE" userId="32d1f8ae-224c-402a-ae8e-f0b7f6ee1a20" providerId="ADAL" clId="{756FB01B-DD32-4D2F-B1C1-563DF140AAB7}" dt="2021-03-17T10:54:34.131" v="2819" actId="26606"/>
          <ac:spMkLst>
            <pc:docMk/>
            <pc:sldMk cId="4188045094" sldId="267"/>
            <ac:spMk id="20" creationId="{B497CCB5-5FC2-473C-AFCC-2430CEF1DF71}"/>
          </ac:spMkLst>
        </pc:spChg>
        <pc:spChg chg="add del">
          <ac:chgData name="Erwan MENVIELLE" userId="32d1f8ae-224c-402a-ae8e-f0b7f6ee1a20" providerId="ADAL" clId="{756FB01B-DD32-4D2F-B1C1-563DF140AAB7}" dt="2021-03-17T10:54:34.131" v="2819" actId="26606"/>
          <ac:spMkLst>
            <pc:docMk/>
            <pc:sldMk cId="4188045094" sldId="267"/>
            <ac:spMk id="21" creationId="{599C8C75-BFDF-44E7-A028-EEB5EDD58817}"/>
          </ac:spMkLst>
        </pc:spChg>
        <pc:spChg chg="add del">
          <ac:chgData name="Erwan MENVIELLE" userId="32d1f8ae-224c-402a-ae8e-f0b7f6ee1a20" providerId="ADAL" clId="{756FB01B-DD32-4D2F-B1C1-563DF140AAB7}" dt="2021-03-17T10:54:36.944" v="2822" actId="26606"/>
          <ac:spMkLst>
            <pc:docMk/>
            <pc:sldMk cId="4188045094" sldId="267"/>
            <ac:spMk id="23" creationId="{5B9CE10B-7217-4727-A3A7-5DF664DEB4F7}"/>
          </ac:spMkLst>
        </pc:spChg>
        <pc:spChg chg="add del">
          <ac:chgData name="Erwan MENVIELLE" userId="32d1f8ae-224c-402a-ae8e-f0b7f6ee1a20" providerId="ADAL" clId="{756FB01B-DD32-4D2F-B1C1-563DF140AAB7}" dt="2021-03-17T10:54:36.944" v="2822" actId="26606"/>
          <ac:spMkLst>
            <pc:docMk/>
            <pc:sldMk cId="4188045094" sldId="267"/>
            <ac:spMk id="26" creationId="{04357C93-F0CB-4A1C-8F77-4E9063789819}"/>
          </ac:spMkLst>
        </pc:spChg>
        <pc:grpChg chg="add del">
          <ac:chgData name="Erwan MENVIELLE" userId="32d1f8ae-224c-402a-ae8e-f0b7f6ee1a20" providerId="ADAL" clId="{756FB01B-DD32-4D2F-B1C1-563DF140AAB7}" dt="2021-03-17T10:54:36.944" v="2822" actId="26606"/>
          <ac:grpSpMkLst>
            <pc:docMk/>
            <pc:sldMk cId="4188045094" sldId="267"/>
            <ac:grpSpMk id="24" creationId="{3AF6A671-C637-4547-85F4-51B6D1881399}"/>
          </ac:grpSpMkLst>
        </pc:grpChg>
        <pc:picChg chg="add mod ord">
          <ac:chgData name="Erwan MENVIELLE" userId="32d1f8ae-224c-402a-ae8e-f0b7f6ee1a20" providerId="ADAL" clId="{756FB01B-DD32-4D2F-B1C1-563DF140AAB7}" dt="2021-03-17T10:59:37.233" v="2893" actId="208"/>
          <ac:picMkLst>
            <pc:docMk/>
            <pc:sldMk cId="4188045094" sldId="267"/>
            <ac:picMk id="5" creationId="{92845080-0E4A-4B8B-9B4A-323C61B810F0}"/>
          </ac:picMkLst>
        </pc:picChg>
        <pc:picChg chg="add mod">
          <ac:chgData name="Erwan MENVIELLE" userId="32d1f8ae-224c-402a-ae8e-f0b7f6ee1a20" providerId="ADAL" clId="{756FB01B-DD32-4D2F-B1C1-563DF140AAB7}" dt="2021-03-17T10:59:29.129" v="2892" actId="208"/>
          <ac:picMkLst>
            <pc:docMk/>
            <pc:sldMk cId="4188045094" sldId="267"/>
            <ac:picMk id="7" creationId="{3A5877B5-FF45-4B3E-B81E-E74DC9FFE404}"/>
          </ac:picMkLst>
        </pc:picChg>
        <pc:cxnChg chg="add del">
          <ac:chgData name="Erwan MENVIELLE" userId="32d1f8ae-224c-402a-ae8e-f0b7f6ee1a20" providerId="ADAL" clId="{756FB01B-DD32-4D2F-B1C1-563DF140AAB7}" dt="2021-03-17T10:54:31.979" v="2816" actId="26606"/>
          <ac:cxnSpMkLst>
            <pc:docMk/>
            <pc:sldMk cId="4188045094" sldId="267"/>
            <ac:cxnSpMk id="15" creationId="{7E7C77BC-7138-40B1-A15B-20F57A494629}"/>
          </ac:cxnSpMkLst>
        </pc:cxnChg>
        <pc:cxnChg chg="add del">
          <ac:chgData name="Erwan MENVIELLE" userId="32d1f8ae-224c-402a-ae8e-f0b7f6ee1a20" providerId="ADAL" clId="{756FB01B-DD32-4D2F-B1C1-563DF140AAB7}" dt="2021-03-17T10:54:31.979" v="2816" actId="26606"/>
          <ac:cxnSpMkLst>
            <pc:docMk/>
            <pc:sldMk cId="4188045094" sldId="267"/>
            <ac:cxnSpMk id="17" creationId="{DB146403-F3D6-484B-B2ED-97F9565D0370}"/>
          </ac:cxnSpMkLst>
        </pc:cxnChg>
      </pc:sldChg>
      <pc:sldChg chg="addSp delSp modSp new mod">
        <pc:chgData name="Erwan MENVIELLE" userId="32d1f8ae-224c-402a-ae8e-f0b7f6ee1a20" providerId="ADAL" clId="{756FB01B-DD32-4D2F-B1C1-563DF140AAB7}" dt="2021-03-17T09:01:42.112" v="2729" actId="6549"/>
        <pc:sldMkLst>
          <pc:docMk/>
          <pc:sldMk cId="3546935443" sldId="268"/>
        </pc:sldMkLst>
        <pc:spChg chg="mod">
          <ac:chgData name="Erwan MENVIELLE" userId="32d1f8ae-224c-402a-ae8e-f0b7f6ee1a20" providerId="ADAL" clId="{756FB01B-DD32-4D2F-B1C1-563DF140AAB7}" dt="2021-03-17T09:01:42.112" v="2729" actId="6549"/>
          <ac:spMkLst>
            <pc:docMk/>
            <pc:sldMk cId="3546935443" sldId="268"/>
            <ac:spMk id="2" creationId="{53417F92-24F0-4050-AF18-39E6C4DC4462}"/>
          </ac:spMkLst>
        </pc:spChg>
        <pc:spChg chg="del">
          <ac:chgData name="Erwan MENVIELLE" userId="32d1f8ae-224c-402a-ae8e-f0b7f6ee1a20" providerId="ADAL" clId="{756FB01B-DD32-4D2F-B1C1-563DF140AAB7}" dt="2021-03-17T09:00:02.044" v="2726" actId="478"/>
          <ac:spMkLst>
            <pc:docMk/>
            <pc:sldMk cId="3546935443" sldId="268"/>
            <ac:spMk id="3" creationId="{88F2B0AC-04BE-4A0D-A23F-043875E0FCAD}"/>
          </ac:spMkLst>
        </pc:spChg>
        <pc:picChg chg="add mod">
          <ac:chgData name="Erwan MENVIELLE" userId="32d1f8ae-224c-402a-ae8e-f0b7f6ee1a20" providerId="ADAL" clId="{756FB01B-DD32-4D2F-B1C1-563DF140AAB7}" dt="2021-03-17T09:00:05.045" v="2728" actId="1076"/>
          <ac:picMkLst>
            <pc:docMk/>
            <pc:sldMk cId="3546935443" sldId="268"/>
            <ac:picMk id="4" creationId="{AC7F930D-497A-461D-A510-000360E95B8F}"/>
          </ac:picMkLst>
        </pc:picChg>
      </pc:sldChg>
      <pc:sldChg chg="addSp delSp modSp new mod">
        <pc:chgData name="Erwan MENVIELLE" userId="32d1f8ae-224c-402a-ae8e-f0b7f6ee1a20" providerId="ADAL" clId="{756FB01B-DD32-4D2F-B1C1-563DF140AAB7}" dt="2021-03-17T11:37:50.720" v="2919" actId="1076"/>
        <pc:sldMkLst>
          <pc:docMk/>
          <pc:sldMk cId="1577201114" sldId="269"/>
        </pc:sldMkLst>
        <pc:spChg chg="mod">
          <ac:chgData name="Erwan MENVIELLE" userId="32d1f8ae-224c-402a-ae8e-f0b7f6ee1a20" providerId="ADAL" clId="{756FB01B-DD32-4D2F-B1C1-563DF140AAB7}" dt="2021-03-17T09:08:56.695" v="2755" actId="20577"/>
          <ac:spMkLst>
            <pc:docMk/>
            <pc:sldMk cId="1577201114" sldId="269"/>
            <ac:spMk id="2" creationId="{760394B2-A5F5-4005-A143-FB5925635BD7}"/>
          </ac:spMkLst>
        </pc:spChg>
        <pc:spChg chg="del">
          <ac:chgData name="Erwan MENVIELLE" userId="32d1f8ae-224c-402a-ae8e-f0b7f6ee1a20" providerId="ADAL" clId="{756FB01B-DD32-4D2F-B1C1-563DF140AAB7}" dt="2021-03-17T09:13:46.078" v="2756" actId="478"/>
          <ac:spMkLst>
            <pc:docMk/>
            <pc:sldMk cId="1577201114" sldId="269"/>
            <ac:spMk id="3" creationId="{E76640AF-6120-4C54-BE96-431ADAF265D8}"/>
          </ac:spMkLst>
        </pc:spChg>
        <pc:grpChg chg="add mod">
          <ac:chgData name="Erwan MENVIELLE" userId="32d1f8ae-224c-402a-ae8e-f0b7f6ee1a20" providerId="ADAL" clId="{756FB01B-DD32-4D2F-B1C1-563DF140AAB7}" dt="2021-03-17T11:37:50.720" v="2919" actId="1076"/>
          <ac:grpSpMkLst>
            <pc:docMk/>
            <pc:sldMk cId="1577201114" sldId="269"/>
            <ac:grpSpMk id="9" creationId="{2BB6BE40-5738-4319-87FB-0F4252766E27}"/>
          </ac:grpSpMkLst>
        </pc:grpChg>
        <pc:picChg chg="add del mod">
          <ac:chgData name="Erwan MENVIELLE" userId="32d1f8ae-224c-402a-ae8e-f0b7f6ee1a20" providerId="ADAL" clId="{756FB01B-DD32-4D2F-B1C1-563DF140AAB7}" dt="2021-03-17T09:16:54.512" v="2760" actId="478"/>
          <ac:picMkLst>
            <pc:docMk/>
            <pc:sldMk cId="1577201114" sldId="269"/>
            <ac:picMk id="5" creationId="{735C16EF-9E7A-4B8B-BF3B-28D52B951BE2}"/>
          </ac:picMkLst>
        </pc:picChg>
        <pc:picChg chg="add mod modCrop">
          <ac:chgData name="Erwan MENVIELLE" userId="32d1f8ae-224c-402a-ae8e-f0b7f6ee1a20" providerId="ADAL" clId="{756FB01B-DD32-4D2F-B1C1-563DF140AAB7}" dt="2021-03-17T11:37:46.262" v="2918" actId="164"/>
          <ac:picMkLst>
            <pc:docMk/>
            <pc:sldMk cId="1577201114" sldId="269"/>
            <ac:picMk id="7" creationId="{A9A26AFE-2036-40D8-B4EA-AD0D532535C1}"/>
          </ac:picMkLst>
        </pc:picChg>
        <pc:picChg chg="add mod modCrop">
          <ac:chgData name="Erwan MENVIELLE" userId="32d1f8ae-224c-402a-ae8e-f0b7f6ee1a20" providerId="ADAL" clId="{756FB01B-DD32-4D2F-B1C1-563DF140AAB7}" dt="2021-03-17T11:37:46.262" v="2918" actId="164"/>
          <ac:picMkLst>
            <pc:docMk/>
            <pc:sldMk cId="1577201114" sldId="269"/>
            <ac:picMk id="8" creationId="{E8E1F6D3-2E51-474D-8F6D-1CD5A8853301}"/>
          </ac:picMkLst>
        </pc:picChg>
      </pc:sldChg>
      <pc:sldChg chg="new">
        <pc:chgData name="Erwan MENVIELLE" userId="32d1f8ae-224c-402a-ae8e-f0b7f6ee1a20" providerId="ADAL" clId="{756FB01B-DD32-4D2F-B1C1-563DF140AAB7}" dt="2021-03-17T11:35:18.819" v="2909" actId="680"/>
        <pc:sldMkLst>
          <pc:docMk/>
          <pc:sldMk cId="3170344590" sldId="270"/>
        </pc:sldMkLst>
      </pc:sldChg>
      <pc:sldChg chg="modSp add del mod">
        <pc:chgData name="Erwan MENVIELLE" userId="32d1f8ae-224c-402a-ae8e-f0b7f6ee1a20" providerId="ADAL" clId="{756FB01B-DD32-4D2F-B1C1-563DF140AAB7}" dt="2021-03-17T15:57:50.929" v="3263" actId="2696"/>
        <pc:sldMkLst>
          <pc:docMk/>
          <pc:sldMk cId="988288436" sldId="271"/>
        </pc:sldMkLst>
        <pc:spChg chg="mod">
          <ac:chgData name="Erwan MENVIELLE" userId="32d1f8ae-224c-402a-ae8e-f0b7f6ee1a20" providerId="ADAL" clId="{756FB01B-DD32-4D2F-B1C1-563DF140AAB7}" dt="2021-03-17T15:30:50.095" v="2926" actId="1076"/>
          <ac:spMkLst>
            <pc:docMk/>
            <pc:sldMk cId="988288436" sldId="271"/>
            <ac:spMk id="3" creationId="{16306B77-D164-4DE5-8A99-7D32D3B51B10}"/>
          </ac:spMkLst>
        </pc:spChg>
        <pc:spChg chg="mod">
          <ac:chgData name="Erwan MENVIELLE" userId="32d1f8ae-224c-402a-ae8e-f0b7f6ee1a20" providerId="ADAL" clId="{756FB01B-DD32-4D2F-B1C1-563DF140AAB7}" dt="2021-03-17T15:31:19.595" v="2934" actId="1076"/>
          <ac:spMkLst>
            <pc:docMk/>
            <pc:sldMk cId="988288436" sldId="271"/>
            <ac:spMk id="4" creationId="{9004D0BE-8C35-404B-A54B-39CAF6FFBFDE}"/>
          </ac:spMkLst>
        </pc:spChg>
        <pc:spChg chg="mod">
          <ac:chgData name="Erwan MENVIELLE" userId="32d1f8ae-224c-402a-ae8e-f0b7f6ee1a20" providerId="ADAL" clId="{756FB01B-DD32-4D2F-B1C1-563DF140AAB7}" dt="2021-03-17T15:31:22.411" v="2935" actId="1076"/>
          <ac:spMkLst>
            <pc:docMk/>
            <pc:sldMk cId="988288436" sldId="271"/>
            <ac:spMk id="5" creationId="{D6DF4B60-F27A-4D5F-B1F1-93658DC47546}"/>
          </ac:spMkLst>
        </pc:spChg>
        <pc:spChg chg="mod">
          <ac:chgData name="Erwan MENVIELLE" userId="32d1f8ae-224c-402a-ae8e-f0b7f6ee1a20" providerId="ADAL" clId="{756FB01B-DD32-4D2F-B1C1-563DF140AAB7}" dt="2021-03-17T15:31:36.644" v="2937" actId="1076"/>
          <ac:spMkLst>
            <pc:docMk/>
            <pc:sldMk cId="988288436" sldId="271"/>
            <ac:spMk id="6" creationId="{90EB99CC-703E-4463-ADB9-5EE78DD233BD}"/>
          </ac:spMkLst>
        </pc:spChg>
        <pc:spChg chg="mod">
          <ac:chgData name="Erwan MENVIELLE" userId="32d1f8ae-224c-402a-ae8e-f0b7f6ee1a20" providerId="ADAL" clId="{756FB01B-DD32-4D2F-B1C1-563DF140AAB7}" dt="2021-03-17T15:31:45.152" v="2938" actId="1076"/>
          <ac:spMkLst>
            <pc:docMk/>
            <pc:sldMk cId="988288436" sldId="271"/>
            <ac:spMk id="8" creationId="{E1BCC386-4F27-4285-8AC3-72540C04AB5E}"/>
          </ac:spMkLst>
        </pc:spChg>
        <pc:spChg chg="mod">
          <ac:chgData name="Erwan MENVIELLE" userId="32d1f8ae-224c-402a-ae8e-f0b7f6ee1a20" providerId="ADAL" clId="{756FB01B-DD32-4D2F-B1C1-563DF140AAB7}" dt="2021-03-17T15:31:06.462" v="2930" actId="1076"/>
          <ac:spMkLst>
            <pc:docMk/>
            <pc:sldMk cId="988288436" sldId="271"/>
            <ac:spMk id="24" creationId="{6E731FFD-E67D-4CEF-91FE-23707D19BC2E}"/>
          </ac:spMkLst>
        </pc:spChg>
        <pc:spChg chg="mod">
          <ac:chgData name="Erwan MENVIELLE" userId="32d1f8ae-224c-402a-ae8e-f0b7f6ee1a20" providerId="ADAL" clId="{756FB01B-DD32-4D2F-B1C1-563DF140AAB7}" dt="2021-03-17T15:31:09.558" v="2931" actId="1076"/>
          <ac:spMkLst>
            <pc:docMk/>
            <pc:sldMk cId="988288436" sldId="271"/>
            <ac:spMk id="26" creationId="{47B745C1-0BD1-4751-96F8-792D48EA2DC5}"/>
          </ac:spMkLst>
        </pc:spChg>
        <pc:spChg chg="mod">
          <ac:chgData name="Erwan MENVIELLE" userId="32d1f8ae-224c-402a-ae8e-f0b7f6ee1a20" providerId="ADAL" clId="{756FB01B-DD32-4D2F-B1C1-563DF140AAB7}" dt="2021-03-17T15:31:16.504" v="2933" actId="1076"/>
          <ac:spMkLst>
            <pc:docMk/>
            <pc:sldMk cId="988288436" sldId="271"/>
            <ac:spMk id="29" creationId="{46F7D562-173E-4DCE-8175-745934D7C318}"/>
          </ac:spMkLst>
        </pc:spChg>
        <pc:spChg chg="mod">
          <ac:chgData name="Erwan MENVIELLE" userId="32d1f8ae-224c-402a-ae8e-f0b7f6ee1a20" providerId="ADAL" clId="{756FB01B-DD32-4D2F-B1C1-563DF140AAB7}" dt="2021-03-17T15:31:12.745" v="2932" actId="1076"/>
          <ac:spMkLst>
            <pc:docMk/>
            <pc:sldMk cId="988288436" sldId="271"/>
            <ac:spMk id="30" creationId="{5967E2F8-3829-40F0-AC47-E8E1B1DF08CA}"/>
          </ac:spMkLst>
        </pc:spChg>
        <pc:spChg chg="mod">
          <ac:chgData name="Erwan MENVIELLE" userId="32d1f8ae-224c-402a-ae8e-f0b7f6ee1a20" providerId="ADAL" clId="{756FB01B-DD32-4D2F-B1C1-563DF140AAB7}" dt="2021-03-17T15:30:53.582" v="2927" actId="1076"/>
          <ac:spMkLst>
            <pc:docMk/>
            <pc:sldMk cId="988288436" sldId="271"/>
            <ac:spMk id="31" creationId="{B6A62E61-F3AC-4412-981F-5F166A0CFD20}"/>
          </ac:spMkLst>
        </pc:spChg>
        <pc:picChg chg="mod">
          <ac:chgData name="Erwan MENVIELLE" userId="32d1f8ae-224c-402a-ae8e-f0b7f6ee1a20" providerId="ADAL" clId="{756FB01B-DD32-4D2F-B1C1-563DF140AAB7}" dt="2021-03-17T15:31:25.696" v="2936" actId="1076"/>
          <ac:picMkLst>
            <pc:docMk/>
            <pc:sldMk cId="988288436" sldId="271"/>
            <ac:picMk id="12" creationId="{85D77315-0644-4F45-823B-660A71A272B1}"/>
          </ac:picMkLst>
        </pc:picChg>
      </pc:sldChg>
      <pc:sldChg chg="addSp modSp new mod modTransition modAnim">
        <pc:chgData name="Erwan MENVIELLE" userId="32d1f8ae-224c-402a-ae8e-f0b7f6ee1a20" providerId="ADAL" clId="{756FB01B-DD32-4D2F-B1C1-563DF140AAB7}" dt="2021-03-17T16:06:44.196" v="3305"/>
        <pc:sldMkLst>
          <pc:docMk/>
          <pc:sldMk cId="4147453316" sldId="272"/>
        </pc:sldMkLst>
        <pc:spChg chg="mod">
          <ac:chgData name="Erwan MENVIELLE" userId="32d1f8ae-224c-402a-ae8e-f0b7f6ee1a20" providerId="ADAL" clId="{756FB01B-DD32-4D2F-B1C1-563DF140AAB7}" dt="2021-03-17T15:47:01.729" v="3240" actId="20577"/>
          <ac:spMkLst>
            <pc:docMk/>
            <pc:sldMk cId="4147453316" sldId="272"/>
            <ac:spMk id="2" creationId="{550E50AB-05F7-4CA6-A36C-2283E1095050}"/>
          </ac:spMkLst>
        </pc:spChg>
        <pc:spChg chg="mod">
          <ac:chgData name="Erwan MENVIELLE" userId="32d1f8ae-224c-402a-ae8e-f0b7f6ee1a20" providerId="ADAL" clId="{756FB01B-DD32-4D2F-B1C1-563DF140AAB7}" dt="2021-03-17T16:05:55.644" v="3290" actId="1076"/>
          <ac:spMkLst>
            <pc:docMk/>
            <pc:sldMk cId="4147453316" sldId="272"/>
            <ac:spMk id="3" creationId="{5AB16612-7F1A-4C52-98FE-55D9812310E9}"/>
          </ac:spMkLst>
        </pc:spChg>
        <pc:spChg chg="add mod">
          <ac:chgData name="Erwan MENVIELLE" userId="32d1f8ae-224c-402a-ae8e-f0b7f6ee1a20" providerId="ADAL" clId="{756FB01B-DD32-4D2F-B1C1-563DF140AAB7}" dt="2021-03-17T16:05:15.536" v="3269" actId="1076"/>
          <ac:spMkLst>
            <pc:docMk/>
            <pc:sldMk cId="4147453316" sldId="272"/>
            <ac:spMk id="4" creationId="{CCB035B5-A3AC-4556-B6E2-E0487E38A38F}"/>
          </ac:spMkLst>
        </pc:spChg>
        <pc:spChg chg="add mod">
          <ac:chgData name="Erwan MENVIELLE" userId="32d1f8ae-224c-402a-ae8e-f0b7f6ee1a20" providerId="ADAL" clId="{756FB01B-DD32-4D2F-B1C1-563DF140AAB7}" dt="2021-03-17T15:45:39.061" v="3213" actId="1076"/>
          <ac:spMkLst>
            <pc:docMk/>
            <pc:sldMk cId="4147453316" sldId="272"/>
            <ac:spMk id="5" creationId="{33160071-CF35-470B-ACE6-8ACC625E4D89}"/>
          </ac:spMkLst>
        </pc:spChg>
        <pc:spChg chg="add mod">
          <ac:chgData name="Erwan MENVIELLE" userId="32d1f8ae-224c-402a-ae8e-f0b7f6ee1a20" providerId="ADAL" clId="{756FB01B-DD32-4D2F-B1C1-563DF140AAB7}" dt="2021-03-17T16:06:04.362" v="3294" actId="1076"/>
          <ac:spMkLst>
            <pc:docMk/>
            <pc:sldMk cId="4147453316" sldId="272"/>
            <ac:spMk id="6" creationId="{2833D8E3-E062-47E4-B84F-3C38ACF016F1}"/>
          </ac:spMkLst>
        </pc:spChg>
        <pc:spChg chg="add mod">
          <ac:chgData name="Erwan MENVIELLE" userId="32d1f8ae-224c-402a-ae8e-f0b7f6ee1a20" providerId="ADAL" clId="{756FB01B-DD32-4D2F-B1C1-563DF140AAB7}" dt="2021-03-17T16:06:17.860" v="3301" actId="1076"/>
          <ac:spMkLst>
            <pc:docMk/>
            <pc:sldMk cId="4147453316" sldId="272"/>
            <ac:spMk id="7" creationId="{146AC097-5D62-4E17-86AC-D0254D120209}"/>
          </ac:spMkLst>
        </pc:spChg>
        <pc:spChg chg="add mod">
          <ac:chgData name="Erwan MENVIELLE" userId="32d1f8ae-224c-402a-ae8e-f0b7f6ee1a20" providerId="ADAL" clId="{756FB01B-DD32-4D2F-B1C1-563DF140AAB7}" dt="2021-03-17T16:05:10.208" v="3267" actId="1076"/>
          <ac:spMkLst>
            <pc:docMk/>
            <pc:sldMk cId="4147453316" sldId="272"/>
            <ac:spMk id="8" creationId="{4955F79A-ABEB-4601-94E6-AC5CE823035D}"/>
          </ac:spMkLst>
        </pc:spChg>
        <pc:spChg chg="add mod">
          <ac:chgData name="Erwan MENVIELLE" userId="32d1f8ae-224c-402a-ae8e-f0b7f6ee1a20" providerId="ADAL" clId="{756FB01B-DD32-4D2F-B1C1-563DF140AAB7}" dt="2021-03-17T16:05:22.192" v="3271" actId="1076"/>
          <ac:spMkLst>
            <pc:docMk/>
            <pc:sldMk cId="4147453316" sldId="272"/>
            <ac:spMk id="9" creationId="{EFD5EFD4-312D-44EB-BEF6-18E863B98E0E}"/>
          </ac:spMkLst>
        </pc:spChg>
        <pc:picChg chg="add mod">
          <ac:chgData name="Erwan MENVIELLE" userId="32d1f8ae-224c-402a-ae8e-f0b7f6ee1a20" providerId="ADAL" clId="{756FB01B-DD32-4D2F-B1C1-563DF140AAB7}" dt="2021-03-17T16:05:53.032" v="3289" actId="1076"/>
          <ac:picMkLst>
            <pc:docMk/>
            <pc:sldMk cId="4147453316" sldId="272"/>
            <ac:picMk id="10" creationId="{C5868C99-A060-4C53-9DA0-4021D281EC91}"/>
          </ac:picMkLst>
        </pc:picChg>
        <pc:picChg chg="add mod">
          <ac:chgData name="Erwan MENVIELLE" userId="32d1f8ae-224c-402a-ae8e-f0b7f6ee1a20" providerId="ADAL" clId="{756FB01B-DD32-4D2F-B1C1-563DF140AAB7}" dt="2021-03-17T15:45:52.328" v="3215" actId="1076"/>
          <ac:picMkLst>
            <pc:docMk/>
            <pc:sldMk cId="4147453316" sldId="272"/>
            <ac:picMk id="11" creationId="{07FDCDC8-9747-46BB-B321-422F33A7F0CF}"/>
          </ac:picMkLst>
        </pc:picChg>
        <pc:picChg chg="add mod">
          <ac:chgData name="Erwan MENVIELLE" userId="32d1f8ae-224c-402a-ae8e-f0b7f6ee1a20" providerId="ADAL" clId="{756FB01B-DD32-4D2F-B1C1-563DF140AAB7}" dt="2021-03-17T16:06:10.767" v="3297" actId="1076"/>
          <ac:picMkLst>
            <pc:docMk/>
            <pc:sldMk cId="4147453316" sldId="272"/>
            <ac:picMk id="12" creationId="{E0139F0B-A457-43D4-9936-4006FDFEC750}"/>
          </ac:picMkLst>
        </pc:picChg>
        <pc:picChg chg="add mod">
          <ac:chgData name="Erwan MENVIELLE" userId="32d1f8ae-224c-402a-ae8e-f0b7f6ee1a20" providerId="ADAL" clId="{756FB01B-DD32-4D2F-B1C1-563DF140AAB7}" dt="2021-03-17T16:06:01.662" v="3293" actId="1076"/>
          <ac:picMkLst>
            <pc:docMk/>
            <pc:sldMk cId="4147453316" sldId="272"/>
            <ac:picMk id="13" creationId="{E09E1938-1127-47F5-95D9-1E79141A2B18}"/>
          </ac:picMkLst>
        </pc:picChg>
        <pc:picChg chg="add mod">
          <ac:chgData name="Erwan MENVIELLE" userId="32d1f8ae-224c-402a-ae8e-f0b7f6ee1a20" providerId="ADAL" clId="{756FB01B-DD32-4D2F-B1C1-563DF140AAB7}" dt="2021-03-17T16:05:23.646" v="3272" actId="1076"/>
          <ac:picMkLst>
            <pc:docMk/>
            <pc:sldMk cId="4147453316" sldId="272"/>
            <ac:picMk id="15" creationId="{77AEFEED-A35C-4F20-B996-C04E5EE6C283}"/>
          </ac:picMkLst>
        </pc:picChg>
        <pc:picChg chg="add mod">
          <ac:chgData name="Erwan MENVIELLE" userId="32d1f8ae-224c-402a-ae8e-f0b7f6ee1a20" providerId="ADAL" clId="{756FB01B-DD32-4D2F-B1C1-563DF140AAB7}" dt="2021-03-17T16:05:57.862" v="3291" actId="1076"/>
          <ac:picMkLst>
            <pc:docMk/>
            <pc:sldMk cId="4147453316" sldId="272"/>
            <ac:picMk id="17" creationId="{B1F9562C-369C-418B-8D01-8D27DC960654}"/>
          </ac:picMkLst>
        </pc:picChg>
        <pc:picChg chg="add mod">
          <ac:chgData name="Erwan MENVIELLE" userId="32d1f8ae-224c-402a-ae8e-f0b7f6ee1a20" providerId="ADAL" clId="{756FB01B-DD32-4D2F-B1C1-563DF140AAB7}" dt="2021-03-17T16:05:18.258" v="3270" actId="1076"/>
          <ac:picMkLst>
            <pc:docMk/>
            <pc:sldMk cId="4147453316" sldId="272"/>
            <ac:picMk id="19" creationId="{BB270E9D-15DE-4432-97F6-9113027756EA}"/>
          </ac:picMkLst>
        </pc:picChg>
        <pc:picChg chg="add mod">
          <ac:chgData name="Erwan MENVIELLE" userId="32d1f8ae-224c-402a-ae8e-f0b7f6ee1a20" providerId="ADAL" clId="{756FB01B-DD32-4D2F-B1C1-563DF140AAB7}" dt="2021-03-17T16:05:07.009" v="3266" actId="1076"/>
          <ac:picMkLst>
            <pc:docMk/>
            <pc:sldMk cId="4147453316" sldId="272"/>
            <ac:picMk id="21" creationId="{917E2A1D-FBF5-4434-880D-DDE0CAA69EF7}"/>
          </ac:picMkLst>
        </pc:picChg>
        <pc:picChg chg="add mod">
          <ac:chgData name="Erwan MENVIELLE" userId="32d1f8ae-224c-402a-ae8e-f0b7f6ee1a20" providerId="ADAL" clId="{756FB01B-DD32-4D2F-B1C1-563DF140AAB7}" dt="2021-03-17T16:06:14.926" v="3300" actId="1076"/>
          <ac:picMkLst>
            <pc:docMk/>
            <pc:sldMk cId="4147453316" sldId="272"/>
            <ac:picMk id="1026" creationId="{E63AAF50-0DEC-49F6-8866-B7F4B66DB88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CA4B81-D8B8-4E77-88C1-9E402DF01ECB}" type="datetimeFigureOut">
              <a:rPr lang="fr-FR" smtClean="0"/>
              <a:t>11/05/2021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738F07-4224-4938-81C6-822AC1E195E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5085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738F07-4224-4938-81C6-822AC1E195ED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22497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SDAGE / SAGE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738F07-4224-4938-81C6-822AC1E195ED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8923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975372-7EE0-433F-BB7D-90369E8E3D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049C00B-97C2-41E6-8617-82E4F3EC9F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EB11FC4-A940-4565-A3D8-7264E1D84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5BFC2-8E9E-4A76-8BEC-C8E5ABE74E64}" type="datetimeFigureOut">
              <a:rPr lang="fr-FR" smtClean="0"/>
              <a:t>11/05/2021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D141984-8B0C-4AC2-9368-D20CD6A61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2BCEBC1-BE05-4003-A152-2CA4CD7B6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A7D0E-77AE-42D3-9D73-AB24612DD9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1352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683E35-A438-45AB-89AD-E19FDA5EB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D914E1D-1D18-4B24-B28E-720DC15955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66A7B43-BC11-4F7F-9EFC-621C93696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5BFC2-8E9E-4A76-8BEC-C8E5ABE74E64}" type="datetimeFigureOut">
              <a:rPr lang="fr-FR" smtClean="0"/>
              <a:t>11/05/2021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8848C79-4245-4F53-912C-1F749014F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5533273-FA36-48CA-98B1-6F29ACD97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A7D0E-77AE-42D3-9D73-AB24612DD9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6332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4BF18FF-9AD4-4226-A63A-85C219549D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86C6C19-5004-43FC-B546-2248772CDB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5BCC169-2BD7-4A05-B152-0358CD028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5BFC2-8E9E-4A76-8BEC-C8E5ABE74E64}" type="datetimeFigureOut">
              <a:rPr lang="fr-FR" smtClean="0"/>
              <a:t>11/05/2021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133AC22-23CE-43FF-8081-1795EA081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EE63AE1-8B8F-416C-B2AD-4EE8C8167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A7D0E-77AE-42D3-9D73-AB24612DD9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6973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7DD935-7800-4955-BBD1-313210929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1799AD2-ED1F-46B8-B220-8D04613975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655F5A1-BAA7-46D9-BD06-763E90A7F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5BFC2-8E9E-4A76-8BEC-C8E5ABE74E64}" type="datetimeFigureOut">
              <a:rPr lang="fr-FR" smtClean="0"/>
              <a:t>11/05/2021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95AED79-0B6C-4BFE-A326-22CA38FA8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0630719-3799-4EEF-BF8A-799DED404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A7D0E-77AE-42D3-9D73-AB24612DD9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1330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4C29F8-D34F-4643-A776-C69B05BEA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9F0C268-B0F5-4A44-872D-C5693D8295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F6862F6-F8EC-40D6-9907-1A2178FCC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5BFC2-8E9E-4A76-8BEC-C8E5ABE74E64}" type="datetimeFigureOut">
              <a:rPr lang="fr-FR" smtClean="0"/>
              <a:t>11/05/2021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3B1FE3D-8C3D-4B2A-9961-3CD578D04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D43359-A243-49AF-8C1A-7E0086EFB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A7D0E-77AE-42D3-9D73-AB24612DD9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1996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74003F-96DA-48D0-9879-A8D5D9DC9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C9A2698-839B-4F1B-8600-6683360F6B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5DB10E6-61C2-4AA9-985A-862AFC9F17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CE08308-0CC2-4B59-A3E2-0D38FDE35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5BFC2-8E9E-4A76-8BEC-C8E5ABE74E64}" type="datetimeFigureOut">
              <a:rPr lang="fr-FR" smtClean="0"/>
              <a:t>11/05/2021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4133219-87FB-4C3F-8B7D-87E946925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6C25E9F-3691-45FD-BBDC-B3816D587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A7D0E-77AE-42D3-9D73-AB24612DD9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3026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D9203E-3290-4F27-9FBC-156845F92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45AA643-8DC7-4972-88F3-005C31D350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23B0EC1-425A-4862-BA5F-0B511D74F5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B50DA04-F1E8-4FA6-86DA-19F767AC92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E4C2C20-4505-4B37-A5C3-8CE4A0E201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880D2FC-ABEC-4CFD-9A33-3E28957B1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5BFC2-8E9E-4A76-8BEC-C8E5ABE74E64}" type="datetimeFigureOut">
              <a:rPr lang="fr-FR" smtClean="0"/>
              <a:t>11/05/2021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869C6BC-F0F9-41F2-8DB0-B09346186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0614B64-E51B-4D25-91C5-8B3E680D8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A7D0E-77AE-42D3-9D73-AB24612DD9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2052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0B92E8-C5E1-4BEC-81A0-7BBF775FB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2DB1450-FFA5-43B3-95C9-B547C1AE1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5BFC2-8E9E-4A76-8BEC-C8E5ABE74E64}" type="datetimeFigureOut">
              <a:rPr lang="fr-FR" smtClean="0"/>
              <a:t>11/05/2021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63A375F-9240-4345-B29B-ACE61510E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46DF8D6-A47F-4497-8FA0-F12510F8A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A7D0E-77AE-42D3-9D73-AB24612DD9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3894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C766C00-C025-4C5D-AB32-AA7F96446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5BFC2-8E9E-4A76-8BEC-C8E5ABE74E64}" type="datetimeFigureOut">
              <a:rPr lang="fr-FR" smtClean="0"/>
              <a:t>11/05/2021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03813AE-BB17-4971-93DA-7E0B905B2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B3CCA9B-6803-4EE7-B4C6-79C02AE0D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A7D0E-77AE-42D3-9D73-AB24612DD9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6012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D69033-E250-4025-941B-3FBAD0CD8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78113F4-9BAB-4A64-9C1E-4F4E1144A3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1F97DF7-16E9-49B6-B04C-33BAD3C694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79F7823-42DA-4F6F-97D6-20432F7CE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5BFC2-8E9E-4A76-8BEC-C8E5ABE74E64}" type="datetimeFigureOut">
              <a:rPr lang="fr-FR" smtClean="0"/>
              <a:t>11/05/2021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FC8823E-9057-4E52-A467-ACC73823F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2BD34E6-914F-4090-8AC5-9BFB4EC42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A7D0E-77AE-42D3-9D73-AB24612DD9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17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C2E439-FF36-4AAB-883D-EF5F7609B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B2DE5A5-8667-4682-A349-F8A4B2BF9A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D2AB3D2-D7DC-4DEB-BB58-F0D3070162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136273E-DC6E-4873-86F3-D45CF3CAC2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95BFC2-8E9E-4A76-8BEC-C8E5ABE74E64}" type="datetimeFigureOut">
              <a:rPr lang="fr-FR" smtClean="0"/>
              <a:t>11/05/2021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AD3206E-54CB-4B84-B54A-9AC50602B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EA0E109-6DAF-4BA4-9A4D-4C0FFC38B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7A7D0E-77AE-42D3-9D73-AB24612DD9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9307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E980E3B-0E8E-4FBA-B21A-60DE0C54E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E2A1953-DA61-4B54-B3A5-0C5AA32F5B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1B658CE-6352-4BDC-9C73-65189C7E24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95BFC2-8E9E-4A76-8BEC-C8E5ABE74E64}" type="datetimeFigureOut">
              <a:rPr lang="fr-FR" smtClean="0"/>
              <a:t>11/05/2021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3EF58F-33B3-4249-A23B-0E0FA081A5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C4EB8DD-6731-41CD-8C2A-5FEACA231B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7A7D0E-77AE-42D3-9D73-AB24612DD94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1710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jpeg"/><Relationship Id="rId18" Type="http://schemas.openxmlformats.org/officeDocument/2006/relationships/image" Target="../media/image42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12" Type="http://schemas.openxmlformats.org/officeDocument/2006/relationships/image" Target="../media/image37.png"/><Relationship Id="rId17" Type="http://schemas.openxmlformats.org/officeDocument/2006/relationships/image" Target="../media/image41.jpeg"/><Relationship Id="rId2" Type="http://schemas.openxmlformats.org/officeDocument/2006/relationships/image" Target="../media/image16.png"/><Relationship Id="rId16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jpeg"/><Relationship Id="rId5" Type="http://schemas.openxmlformats.org/officeDocument/2006/relationships/image" Target="../media/image30.png"/><Relationship Id="rId15" Type="http://schemas.openxmlformats.org/officeDocument/2006/relationships/image" Target="../media/image40.jpeg"/><Relationship Id="rId10" Type="http://schemas.openxmlformats.org/officeDocument/2006/relationships/image" Target="../media/image35.png"/><Relationship Id="rId4" Type="http://schemas.openxmlformats.org/officeDocument/2006/relationships/image" Target="../media/image29.jpeg"/><Relationship Id="rId9" Type="http://schemas.openxmlformats.org/officeDocument/2006/relationships/image" Target="../media/image34.png"/><Relationship Id="rId1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fr.vikidia.org/wiki/Vikidia:Article_de_la_semaine/2012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pixabay.com/en/question-mark-question-response-1019820/" TargetMode="Externa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eg"/><Relationship Id="rId7" Type="http://schemas.openxmlformats.org/officeDocument/2006/relationships/image" Target="../media/image12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>
            <a:extLst>
              <a:ext uri="{FF2B5EF4-FFF2-40B4-BE49-F238E27FC236}">
                <a16:creationId xmlns:a16="http://schemas.microsoft.com/office/drawing/2014/main" id="{01C9CC24-B375-4226-BF2B-61FADBBA6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CD70A28E-4FD8-4474-A206-E15B5EBB3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1084747"/>
            <a:ext cx="12188952" cy="3294207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647E21-5366-4638-AC97-D8CD4111E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" r="8214" b="45501"/>
          <a:stretch>
            <a:fillRect/>
          </a:stretch>
        </p:blipFill>
        <p:spPr>
          <a:xfrm flipV="1">
            <a:off x="0" y="0"/>
            <a:ext cx="12191999" cy="4473360"/>
          </a:xfrm>
          <a:custGeom>
            <a:avLst/>
            <a:gdLst>
              <a:gd name="connsiteX0" fmla="*/ 0 w 12191999"/>
              <a:gd name="connsiteY0" fmla="*/ 4473360 h 4473360"/>
              <a:gd name="connsiteX1" fmla="*/ 12191999 w 12191999"/>
              <a:gd name="connsiteY1" fmla="*/ 4473360 h 4473360"/>
              <a:gd name="connsiteX2" fmla="*/ 12191999 w 12191999"/>
              <a:gd name="connsiteY2" fmla="*/ 0 h 4473360"/>
              <a:gd name="connsiteX3" fmla="*/ 0 w 12191999"/>
              <a:gd name="connsiteY3" fmla="*/ 0 h 447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4473360">
                <a:moveTo>
                  <a:pt x="0" y="4473360"/>
                </a:moveTo>
                <a:lnTo>
                  <a:pt x="12191999" y="447336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729C842-FAA2-458D-AA76-87F21EFCC3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3925" y="2076450"/>
            <a:ext cx="10684151" cy="1345134"/>
          </a:xfrm>
        </p:spPr>
        <p:txBody>
          <a:bodyPr anchor="ctr">
            <a:normAutofit/>
          </a:bodyPr>
          <a:lstStyle/>
          <a:p>
            <a:r>
              <a:rPr lang="fr-FR" sz="5600">
                <a:solidFill>
                  <a:srgbClr val="FFFFFF"/>
                </a:solidFill>
              </a:rPr>
              <a:t>Les outils pour la gestion de l’eau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3C867BB-01D9-4289-82CF-C7D3593533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71575" y="4473360"/>
            <a:ext cx="9469211" cy="865639"/>
          </a:xfrm>
        </p:spPr>
        <p:txBody>
          <a:bodyPr anchor="ctr">
            <a:normAutofit/>
          </a:bodyPr>
          <a:lstStyle/>
          <a:p>
            <a:r>
              <a:rPr lang="fr-FR" sz="2800" dirty="0">
                <a:solidFill>
                  <a:srgbClr val="000000"/>
                </a:solidFill>
              </a:rPr>
              <a:t>Ateliers élus eau et climat – journée du 18 mai 2021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96B5C69-A702-404B-9FEA-CFE35A5A15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018" y="2397"/>
            <a:ext cx="3240378" cy="127486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FFEB2AA-2876-4CAD-A46E-A3394B9460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501" y="-4391"/>
            <a:ext cx="2301168" cy="1286351"/>
          </a:xfrm>
          <a:prstGeom prst="rect">
            <a:avLst/>
          </a:prstGeom>
        </p:spPr>
      </p:pic>
      <p:pic>
        <p:nvPicPr>
          <p:cNvPr id="1026" name="Picture 2" descr="Site du CPIE des Pays de l'Oise">
            <a:extLst>
              <a:ext uri="{FF2B5EF4-FFF2-40B4-BE49-F238E27FC236}">
                <a16:creationId xmlns:a16="http://schemas.microsoft.com/office/drawing/2014/main" id="{59F5DDB1-E8E2-492F-B897-91DC5F037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395"/>
            <a:ext cx="1838132" cy="1285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85900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26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28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6B8D1F2-6F0A-4001-AEDF-9340BD814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Sur la </a:t>
            </a:r>
            <a:r>
              <a:rPr lang="en-US" dirty="0" err="1">
                <a:solidFill>
                  <a:srgbClr val="000000"/>
                </a:solidFill>
              </a:rPr>
              <a:t>Brèche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7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Image 3" descr="Une image contenant texte, carte&#10;&#10;Description générée automatiquement">
            <a:extLst>
              <a:ext uri="{FF2B5EF4-FFF2-40B4-BE49-F238E27FC236}">
                <a16:creationId xmlns:a16="http://schemas.microsoft.com/office/drawing/2014/main" id="{4E9BE997-4EAB-42B2-B5CB-2BFF738E18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7839"/>
          <a:stretch/>
        </p:blipFill>
        <p:spPr>
          <a:xfrm>
            <a:off x="20" y="907231"/>
            <a:ext cx="4838021" cy="5063738"/>
          </a:xfrm>
          <a:custGeom>
            <a:avLst/>
            <a:gdLst/>
            <a:ahLst/>
            <a:cxnLst/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E533A0C-415A-4D96-9587-CF2289A144EF}"/>
              </a:ext>
            </a:extLst>
          </p:cNvPr>
          <p:cNvSpPr txBox="1"/>
          <p:nvPr/>
        </p:nvSpPr>
        <p:spPr>
          <a:xfrm>
            <a:off x="5679854" y="1812468"/>
            <a:ext cx="6096319" cy="37672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000000"/>
                </a:solidFill>
              </a:rPr>
              <a:t>Etude démarrée en 2018, réalisée par SCE sous maîtrise d’ouvrage SMBVB</a:t>
            </a:r>
          </a:p>
          <a:p>
            <a:pPr marL="4572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000000"/>
                </a:solidFill>
              </a:rPr>
              <a:t>Etat des lieux et diagnostic validés en décembre 2018</a:t>
            </a:r>
          </a:p>
          <a:p>
            <a:pPr marL="4572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000000"/>
                </a:solidFill>
              </a:rPr>
              <a:t>Stratégie validée en juillet 2019</a:t>
            </a:r>
          </a:p>
          <a:p>
            <a:pPr marL="4572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000000"/>
                </a:solidFill>
              </a:rPr>
              <a:t>Documents validés en décembre 2019</a:t>
            </a:r>
          </a:p>
          <a:p>
            <a:pPr marL="4572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000000"/>
                </a:solidFill>
              </a:rPr>
              <a:t>Consultation des assemblées en 2020</a:t>
            </a:r>
          </a:p>
          <a:p>
            <a:pPr marL="4572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000000"/>
                </a:solidFill>
              </a:rPr>
              <a:t>Enquête publique deuxième trimestre 2021 pour une approbation durant l’été / début automne</a:t>
            </a:r>
          </a:p>
        </p:txBody>
      </p:sp>
    </p:spTree>
    <p:extLst>
      <p:ext uri="{BB962C8B-B14F-4D97-AF65-F5344CB8AC3E}">
        <p14:creationId xmlns:p14="http://schemas.microsoft.com/office/powerpoint/2010/main" val="18969134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E27869-5601-47E0-B4AB-82FFE852F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914" y="365125"/>
            <a:ext cx="10830886" cy="1325563"/>
          </a:xfrm>
        </p:spPr>
        <p:txBody>
          <a:bodyPr/>
          <a:lstStyle/>
          <a:p>
            <a:r>
              <a:rPr lang="fr-FR" dirty="0"/>
              <a:t>Quelques constats et mesures du SAGE Brèche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4A29378-3735-432A-AABE-01A1B9E92B51}"/>
              </a:ext>
            </a:extLst>
          </p:cNvPr>
          <p:cNvSpPr txBox="1"/>
          <p:nvPr/>
        </p:nvSpPr>
        <p:spPr>
          <a:xfrm>
            <a:off x="522914" y="2044005"/>
            <a:ext cx="4689445" cy="3247043"/>
          </a:xfrm>
          <a:prstGeom prst="rect">
            <a:avLst/>
          </a:prstGeom>
          <a:solidFill>
            <a:schemeClr val="bg2">
              <a:lumMod val="75000"/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00"/>
                </a:solidFill>
              </a:rPr>
              <a:t>Teneurs en nitrates élevées sur les aires d’alimentation de captage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00"/>
                </a:solidFill>
              </a:rPr>
              <a:t>Grosses pollutions sur le ru de la Garde et la </a:t>
            </a:r>
            <a:r>
              <a:rPr lang="fr-FR" dirty="0" err="1">
                <a:solidFill>
                  <a:srgbClr val="000000"/>
                </a:solidFill>
              </a:rPr>
              <a:t>Béronnelle</a:t>
            </a:r>
            <a:endParaRPr lang="fr-FR" dirty="0">
              <a:solidFill>
                <a:srgbClr val="000000"/>
              </a:solidFill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00"/>
                </a:solidFill>
              </a:rPr>
              <a:t>Pesticides retrouvés dans l’ensemble des cours d’eau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00"/>
                </a:solidFill>
              </a:rPr>
              <a:t>Vigilance à avoir sur les aspects quantitatifs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00"/>
                </a:solidFill>
              </a:rPr>
              <a:t>Dégradation des zones humides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00"/>
                </a:solidFill>
              </a:rPr>
              <a:t>Qualité biologique des cours d’eau à améliorer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30BFEFB-EE2F-48B7-9348-7C5FE40B4093}"/>
              </a:ext>
            </a:extLst>
          </p:cNvPr>
          <p:cNvSpPr txBox="1"/>
          <p:nvPr/>
        </p:nvSpPr>
        <p:spPr>
          <a:xfrm>
            <a:off x="6459523" y="2044005"/>
            <a:ext cx="5209563" cy="2893100"/>
          </a:xfrm>
          <a:prstGeom prst="rect">
            <a:avLst/>
          </a:prstGeom>
          <a:solidFill>
            <a:srgbClr val="92D050">
              <a:alpha val="30000"/>
            </a:srgbClr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342900" indent="-342900">
              <a:spcAft>
                <a:spcPts val="600"/>
              </a:spcAft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</a:defRPr>
            </a:lvl1pPr>
          </a:lstStyle>
          <a:p>
            <a:r>
              <a:rPr lang="fr-FR" dirty="0"/>
              <a:t>Augmenter la SAU en agriculture biologique pour atteindre la moyenne nationale</a:t>
            </a:r>
          </a:p>
          <a:p>
            <a:r>
              <a:rPr lang="fr-FR" dirty="0"/>
              <a:t>Limiter les rejets par temps de pluie (</a:t>
            </a:r>
            <a:r>
              <a:rPr lang="fr-FR" dirty="0" err="1"/>
              <a:t>Béronnelle</a:t>
            </a:r>
            <a:r>
              <a:rPr lang="fr-FR" dirty="0"/>
              <a:t>)</a:t>
            </a:r>
          </a:p>
          <a:p>
            <a:r>
              <a:rPr lang="fr-FR" dirty="0"/>
              <a:t>Réaliser une étude sur les relations nappe-rivière</a:t>
            </a:r>
          </a:p>
          <a:p>
            <a:r>
              <a:rPr lang="fr-FR" dirty="0"/>
              <a:t>Protéger les zones humides dans les documents d’urbanisme et mettre en œuvre une gestion adaptée sur les ZH communales</a:t>
            </a:r>
          </a:p>
          <a:p>
            <a:r>
              <a:rPr lang="fr-FR" dirty="0"/>
              <a:t>Restaurer les cours d’eau, en particulier le ru de la Garde et la </a:t>
            </a:r>
            <a:r>
              <a:rPr lang="fr-FR" dirty="0" err="1"/>
              <a:t>Béronnelle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AB84057-193F-4277-8BB8-64EE1BD45913}"/>
              </a:ext>
            </a:extLst>
          </p:cNvPr>
          <p:cNvSpPr txBox="1"/>
          <p:nvPr/>
        </p:nvSpPr>
        <p:spPr>
          <a:xfrm>
            <a:off x="2252579" y="1566952"/>
            <a:ext cx="12301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Constats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97B9718-CA2B-48CE-9A9F-B3F0B2DA9557}"/>
              </a:ext>
            </a:extLst>
          </p:cNvPr>
          <p:cNvSpPr txBox="1"/>
          <p:nvPr/>
        </p:nvSpPr>
        <p:spPr>
          <a:xfrm>
            <a:off x="8129926" y="1566952"/>
            <a:ext cx="18687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Dispositions</a:t>
            </a:r>
          </a:p>
        </p:txBody>
      </p:sp>
    </p:spTree>
    <p:extLst>
      <p:ext uri="{BB962C8B-B14F-4D97-AF65-F5344CB8AC3E}">
        <p14:creationId xmlns:p14="http://schemas.microsoft.com/office/powerpoint/2010/main" val="5650306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arbre, extérieur, herbe, eau&#10;&#10;Description générée automatiquement">
            <a:extLst>
              <a:ext uri="{FF2B5EF4-FFF2-40B4-BE49-F238E27FC236}">
                <a16:creationId xmlns:a16="http://schemas.microsoft.com/office/drawing/2014/main" id="{8D7F84E6-3B31-4979-B7B7-6994BFF82BF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541" y="4504888"/>
            <a:ext cx="3137483" cy="2353112"/>
          </a:xfrm>
          <a:prstGeom prst="rect">
            <a:avLst/>
          </a:prstGeom>
        </p:spPr>
      </p:pic>
      <p:pic>
        <p:nvPicPr>
          <p:cNvPr id="5" name="Image 4" descr="Une image contenant arbre, herbe, extérieur, rivière&#10;&#10;Description générée automatiquement">
            <a:extLst>
              <a:ext uri="{FF2B5EF4-FFF2-40B4-BE49-F238E27FC236}">
                <a16:creationId xmlns:a16="http://schemas.microsoft.com/office/drawing/2014/main" id="{84E8CF65-BF8B-4273-A573-350C93A8957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694" y="4504888"/>
            <a:ext cx="3137483" cy="235311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AED77AF-44CA-4D2E-99A5-0AA2296BB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587" y="0"/>
            <a:ext cx="10515600" cy="1325563"/>
          </a:xfrm>
        </p:spPr>
        <p:txBody>
          <a:bodyPr/>
          <a:lstStyle/>
          <a:p>
            <a:r>
              <a:rPr lang="fr-FR" dirty="0"/>
              <a:t>Le cadre d’intervention du SMBVB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0970B02-DE1E-461C-AC9F-A287920C09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587" y="1546892"/>
            <a:ext cx="10515600" cy="4351338"/>
          </a:xfrm>
        </p:spPr>
        <p:txBody>
          <a:bodyPr>
            <a:normAutofit/>
          </a:bodyPr>
          <a:lstStyle/>
          <a:p>
            <a:r>
              <a:rPr lang="fr-FR" sz="2400" dirty="0"/>
              <a:t>Compétences SAGE et Gestion des Milieux Aquatiques</a:t>
            </a:r>
          </a:p>
          <a:p>
            <a:r>
              <a:rPr lang="fr-FR" sz="2400" dirty="0"/>
              <a:t>2 problématiques pour les interventions en cours d’eau :</a:t>
            </a:r>
          </a:p>
          <a:p>
            <a:pPr lvl="1"/>
            <a:r>
              <a:rPr lang="fr-FR" sz="2000" dirty="0"/>
              <a:t>Cours d’eau non domaniaux sur la Brèche (propriétés privées)</a:t>
            </a:r>
          </a:p>
          <a:p>
            <a:pPr lvl="1"/>
            <a:r>
              <a:rPr lang="fr-FR" sz="2000" dirty="0"/>
              <a:t>Eau = bien commun. Forte réglementation.</a:t>
            </a:r>
          </a:p>
          <a:p>
            <a:r>
              <a:rPr lang="fr-FR" sz="2400" dirty="0"/>
              <a:t>Nécessité d’une Déclaration d’Intérêt Général (DIG) et d’un Dossier Loi sur l’Eau (DLE) avant tout travaux. Procédures longues (1 an).</a:t>
            </a:r>
          </a:p>
          <a:p>
            <a:r>
              <a:rPr lang="fr-FR" sz="2400" dirty="0"/>
              <a:t>DIG valable 5 ans. DIG et DLE nécessitent une enquête publique.</a:t>
            </a:r>
          </a:p>
        </p:txBody>
      </p:sp>
    </p:spTree>
    <p:extLst>
      <p:ext uri="{BB962C8B-B14F-4D97-AF65-F5344CB8AC3E}">
        <p14:creationId xmlns:p14="http://schemas.microsoft.com/office/powerpoint/2010/main" val="1089152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16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18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0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D441CC6-CCFC-40B3-860D-95BB2C66B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fr-FR" sz="3700">
                <a:solidFill>
                  <a:srgbClr val="FFFFFF"/>
                </a:solidFill>
              </a:rPr>
              <a:t>Le Programme Pluriannuel de Restauration et d’Entretien (PPRE)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FEBEDD3-9A13-41E6-AAF3-F944268C41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anchor="ctr">
            <a:normAutofit/>
          </a:bodyPr>
          <a:lstStyle/>
          <a:p>
            <a:r>
              <a:rPr lang="fr-FR" sz="2400">
                <a:solidFill>
                  <a:srgbClr val="000000"/>
                </a:solidFill>
              </a:rPr>
              <a:t>Document de programmation des actions du syndicat sur la période 2020-2024</a:t>
            </a:r>
          </a:p>
          <a:p>
            <a:r>
              <a:rPr lang="fr-FR" sz="2400">
                <a:solidFill>
                  <a:srgbClr val="000000"/>
                </a:solidFill>
              </a:rPr>
              <a:t>Elaboration en régie (2018) : parcours du linéaire de cours d’eau par les techniciens, identification des actions à mener, choix d’un scénario par le conseil</a:t>
            </a:r>
          </a:p>
          <a:p>
            <a:r>
              <a:rPr lang="fr-FR" sz="2400">
                <a:solidFill>
                  <a:srgbClr val="000000"/>
                </a:solidFill>
              </a:rPr>
              <a:t>Procédures réglementaires (2019-2020)</a:t>
            </a:r>
          </a:p>
          <a:p>
            <a:r>
              <a:rPr lang="fr-FR" sz="2400">
                <a:solidFill>
                  <a:srgbClr val="000000"/>
                </a:solidFill>
              </a:rPr>
              <a:t>Arrêté préfectoral d’autorisation au titre de la loi sur l’eau et de déclaration d’intérêt général obtenu en octobre 2020.</a:t>
            </a:r>
            <a:endParaRPr lang="fr-FR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7349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A9D4C4-752D-459D-8157-BBB6B0D3F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PPRE 2020-2024</a:t>
            </a: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2845080-0E4A-4B8B-9B4A-323C61B810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7643" y="1482336"/>
            <a:ext cx="3387717" cy="4926563"/>
          </a:xfrm>
          <a:prstGeom prst="rect">
            <a:avLst/>
          </a:prstGeom>
          <a:ln w="38100" cap="sq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A5877B5-FF45-4B3E-B81E-E74DC9FFE4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154" y="1482336"/>
            <a:ext cx="3405205" cy="4926564"/>
          </a:xfrm>
          <a:prstGeom prst="rect">
            <a:avLst/>
          </a:prstGeom>
          <a:ln w="38100" cap="sq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2CF117D-08C7-4130-A25F-289A0F37A791}"/>
              </a:ext>
            </a:extLst>
          </p:cNvPr>
          <p:cNvSpPr txBox="1"/>
          <p:nvPr/>
        </p:nvSpPr>
        <p:spPr>
          <a:xfrm>
            <a:off x="4357396" y="2939142"/>
            <a:ext cx="36202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42 actions sur 5 ans (hors actions de restauration de la continuité écologique)</a:t>
            </a:r>
          </a:p>
        </p:txBody>
      </p:sp>
    </p:spTree>
    <p:extLst>
      <p:ext uri="{BB962C8B-B14F-4D97-AF65-F5344CB8AC3E}">
        <p14:creationId xmlns:p14="http://schemas.microsoft.com/office/powerpoint/2010/main" val="41880450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7A46E31-9EBF-4740-A0EA-B497C25F7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fr-FR">
                <a:solidFill>
                  <a:srgbClr val="FFFFFF"/>
                </a:solidFill>
              </a:rPr>
              <a:t>Le Contrat de Territoire Eau et Climat (CTEC)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A664811-4308-4B50-92D1-818AABAE89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0221" y="0"/>
            <a:ext cx="6291149" cy="5230634"/>
          </a:xfrm>
        </p:spPr>
        <p:txBody>
          <a:bodyPr anchor="ctr">
            <a:normAutofit/>
          </a:bodyPr>
          <a:lstStyle/>
          <a:p>
            <a:r>
              <a:rPr lang="fr-FR" sz="2400" dirty="0">
                <a:solidFill>
                  <a:srgbClr val="000000"/>
                </a:solidFill>
              </a:rPr>
              <a:t>Outil spécifique à l’Agence de l’eau Seine-Normandie</a:t>
            </a:r>
          </a:p>
          <a:p>
            <a:r>
              <a:rPr lang="fr-FR" sz="2400" dirty="0">
                <a:solidFill>
                  <a:srgbClr val="000000"/>
                </a:solidFill>
              </a:rPr>
              <a:t>Permet un engagement mutuel des maîtres d’ouvrages et de l’Agence pour la réalisation de projets prioritaires dans le domaine de l’eau</a:t>
            </a:r>
          </a:p>
          <a:p>
            <a:r>
              <a:rPr lang="fr-FR" sz="2400" dirty="0">
                <a:solidFill>
                  <a:srgbClr val="000000"/>
                </a:solidFill>
              </a:rPr>
              <a:t>CTEC Brèche élaboré en 2019, sur la période 2020-2025</a:t>
            </a:r>
          </a:p>
          <a:p>
            <a:r>
              <a:rPr lang="fr-FR" sz="2400" dirty="0">
                <a:solidFill>
                  <a:srgbClr val="000000"/>
                </a:solidFill>
              </a:rPr>
              <a:t>17 signataires, 40 actions, 17 M€ de travaux</a:t>
            </a:r>
          </a:p>
        </p:txBody>
      </p:sp>
      <p:pic>
        <p:nvPicPr>
          <p:cNvPr id="7" name="Image 5" descr="https://tse3.mm.bing.net/th?id=OIP.AVoSJNkhl2Tj7aPj08HFPwHaE5&amp;pid=Api">
            <a:extLst>
              <a:ext uri="{FF2B5EF4-FFF2-40B4-BE49-F238E27FC236}">
                <a16:creationId xmlns:a16="http://schemas.microsoft.com/office/drawing/2014/main" id="{654E259D-3578-442E-BE76-33018E8E5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597" y="4743580"/>
            <a:ext cx="126047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3" descr="https://tse4.mm.bing.net/th?id=OIP.3dET8meFOF87WMpvahghNAAAAA&amp;pid=Api">
            <a:extLst>
              <a:ext uri="{FF2B5EF4-FFF2-40B4-BE49-F238E27FC236}">
                <a16:creationId xmlns:a16="http://schemas.microsoft.com/office/drawing/2014/main" id="{8F4AE544-18F2-4595-9EC3-F2E95D549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918" y="5930166"/>
            <a:ext cx="1260475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logo" descr="breuillesec">
            <a:extLst>
              <a:ext uri="{FF2B5EF4-FFF2-40B4-BE49-F238E27FC236}">
                <a16:creationId xmlns:a16="http://schemas.microsoft.com/office/drawing/2014/main" id="{CF793650-AE75-4E9F-A293-A106E7D39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7831" y="4585398"/>
            <a:ext cx="973320" cy="849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" descr="Nogent sur Oise">
            <a:extLst>
              <a:ext uri="{FF2B5EF4-FFF2-40B4-BE49-F238E27FC236}">
                <a16:creationId xmlns:a16="http://schemas.microsoft.com/office/drawing/2014/main" id="{5863175A-CD91-4950-830B-00843E58D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938" y="5010153"/>
            <a:ext cx="1260475" cy="50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 6" descr="https://tse1.mm.bing.net/th?id=OIP.jRUFKh7pJmlZvwurGpZ1sQHaGf&amp;pid=Api">
            <a:extLst>
              <a:ext uri="{FF2B5EF4-FFF2-40B4-BE49-F238E27FC236}">
                <a16:creationId xmlns:a16="http://schemas.microsoft.com/office/drawing/2014/main" id="{B2C00350-352E-4969-8D1A-481846ECA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085" y="4914272"/>
            <a:ext cx="1260475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emotion-header-logo" descr="https://www.mairie-breuil-le-vert.com/s/misc/logo.png?t=1563456953">
            <a:extLst>
              <a:ext uri="{FF2B5EF4-FFF2-40B4-BE49-F238E27FC236}">
                <a16:creationId xmlns:a16="http://schemas.microsoft.com/office/drawing/2014/main" id="{A3AA6A80-31DB-409F-8F83-617B9384C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1747" y="4502191"/>
            <a:ext cx="904875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 1">
            <a:extLst>
              <a:ext uri="{FF2B5EF4-FFF2-40B4-BE49-F238E27FC236}">
                <a16:creationId xmlns:a16="http://schemas.microsoft.com/office/drawing/2014/main" id="{8F19E45F-FBE9-4A84-B2A7-89A64C786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357" y="5545918"/>
            <a:ext cx="1260475" cy="108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 10">
            <a:extLst>
              <a:ext uri="{FF2B5EF4-FFF2-40B4-BE49-F238E27FC236}">
                <a16:creationId xmlns:a16="http://schemas.microsoft.com/office/drawing/2014/main" id="{E8CA9E35-7127-4AE8-BA82-CA5DA068E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1" t="42970" r="53453" b="7185"/>
          <a:stretch>
            <a:fillRect/>
          </a:stretch>
        </p:blipFill>
        <p:spPr bwMode="auto">
          <a:xfrm>
            <a:off x="6151143" y="5716418"/>
            <a:ext cx="766268" cy="958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8" descr="Jolieville">
            <a:extLst>
              <a:ext uri="{FF2B5EF4-FFF2-40B4-BE49-F238E27FC236}">
                <a16:creationId xmlns:a16="http://schemas.microsoft.com/office/drawing/2014/main" id="{4D57F815-E011-4B7E-AA17-2ABE4FF1E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043" y="6122694"/>
            <a:ext cx="127317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 6" descr="Conservatoires d'espaces naturels Picardie">
            <a:extLst>
              <a:ext uri="{FF2B5EF4-FFF2-40B4-BE49-F238E27FC236}">
                <a16:creationId xmlns:a16="http://schemas.microsoft.com/office/drawing/2014/main" id="{2695CF21-AB94-47CF-9D01-3A2C160AF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831" y="6193488"/>
            <a:ext cx="1258887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 4" descr="https://tse2.mm.bing.net/th?id=OIP.cGA2iKG9EA9giKwAPaKDYgHaC4&amp;pid=Api">
            <a:extLst>
              <a:ext uri="{FF2B5EF4-FFF2-40B4-BE49-F238E27FC236}">
                <a16:creationId xmlns:a16="http://schemas.microsoft.com/office/drawing/2014/main" id="{AF2B479E-90E1-411C-B36E-3FFE0E4A0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618" y="6153801"/>
            <a:ext cx="1258888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age 9" descr="Accueil">
            <a:extLst>
              <a:ext uri="{FF2B5EF4-FFF2-40B4-BE49-F238E27FC236}">
                <a16:creationId xmlns:a16="http://schemas.microsoft.com/office/drawing/2014/main" id="{4BE65D67-B684-4378-B759-58E459084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6206" y="4901817"/>
            <a:ext cx="970330" cy="1163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age 4" descr="Bailleval - Blason (armoiries) de Bailleval / Coat of arms ...">
            <a:extLst>
              <a:ext uri="{FF2B5EF4-FFF2-40B4-BE49-F238E27FC236}">
                <a16:creationId xmlns:a16="http://schemas.microsoft.com/office/drawing/2014/main" id="{CEB26EA3-5D43-43ED-A6CA-86C5AB7F3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913" y="4892483"/>
            <a:ext cx="1006475" cy="125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5">
            <a:extLst>
              <a:ext uri="{FF2B5EF4-FFF2-40B4-BE49-F238E27FC236}">
                <a16:creationId xmlns:a16="http://schemas.microsoft.com/office/drawing/2014/main" id="{81DDA61B-8830-41F7-AD32-6BF3A84E7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03" y="5930166"/>
            <a:ext cx="1539875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Image 1" descr="R:\Directions\DVO\Partage DVO\COMMUNICATION\LOGO 2018\LOGOS AESN\LOGOS HORIZONTAL\LOGO_AESN+ADL_HORIZONTAL_BLEU\1_LOGO_AESN+ADL_HOR_RVB_BLEU.jpg">
            <a:extLst>
              <a:ext uri="{FF2B5EF4-FFF2-40B4-BE49-F238E27FC236}">
                <a16:creationId xmlns:a16="http://schemas.microsoft.com/office/drawing/2014/main" id="{7E6A8051-5743-4AD1-AE16-AEAC32FCF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42" y="4892483"/>
            <a:ext cx="1770062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Image 1" descr="https://tse4.mm.bing.net/th?id=OIP.MhyOHBM0R_wGHEYriydKRQHaHa&amp;pid=Api">
            <a:extLst>
              <a:ext uri="{FF2B5EF4-FFF2-40B4-BE49-F238E27FC236}">
                <a16:creationId xmlns:a16="http://schemas.microsoft.com/office/drawing/2014/main" id="{BBA13F37-1C29-4EAA-8250-B741E35F6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4308" y="5691832"/>
            <a:ext cx="1067657" cy="1067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Espace réservé du contenu 2">
            <a:extLst>
              <a:ext uri="{FF2B5EF4-FFF2-40B4-BE49-F238E27FC236}">
                <a16:creationId xmlns:a16="http://schemas.microsoft.com/office/drawing/2014/main" id="{88CB94B0-0946-4971-A1F0-760D3672B04F}"/>
              </a:ext>
            </a:extLst>
          </p:cNvPr>
          <p:cNvSpPr txBox="1">
            <a:spLocks/>
          </p:cNvSpPr>
          <p:nvPr/>
        </p:nvSpPr>
        <p:spPr>
          <a:xfrm>
            <a:off x="8422938" y="5553850"/>
            <a:ext cx="3322739" cy="506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dirty="0"/>
              <a:t>Montreuil sur Brèche</a:t>
            </a:r>
          </a:p>
        </p:txBody>
      </p:sp>
    </p:spTree>
    <p:extLst>
      <p:ext uri="{BB962C8B-B14F-4D97-AF65-F5344CB8AC3E}">
        <p14:creationId xmlns:p14="http://schemas.microsoft.com/office/powerpoint/2010/main" val="9914837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21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424463A-B330-4960-8B58-48C7493A173D}"/>
              </a:ext>
            </a:extLst>
          </p:cNvPr>
          <p:cNvSpPr txBox="1"/>
          <p:nvPr/>
        </p:nvSpPr>
        <p:spPr>
          <a:xfrm>
            <a:off x="640079" y="2053641"/>
            <a:ext cx="3669161" cy="27600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Quelques actions inscrites au CTEC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35AAFFC-F78B-4EFD-8789-081E253A12E7}"/>
              </a:ext>
            </a:extLst>
          </p:cNvPr>
          <p:cNvSpPr txBox="1"/>
          <p:nvPr/>
        </p:nvSpPr>
        <p:spPr>
          <a:xfrm>
            <a:off x="5752686" y="352424"/>
            <a:ext cx="6229764" cy="3783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>
                <a:solidFill>
                  <a:srgbClr val="000000"/>
                </a:solidFill>
              </a:rPr>
              <a:t>Actions du PPRE du syndicat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>
                <a:solidFill>
                  <a:srgbClr val="000000"/>
                </a:solidFill>
              </a:rPr>
              <a:t>Reconstruction de la station de La Neuville en Hez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>
                <a:solidFill>
                  <a:srgbClr val="000000"/>
                </a:solidFill>
              </a:rPr>
              <a:t>Mise en conformité des branchements d’assainissement à proximité de la Béronnelle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>
                <a:solidFill>
                  <a:srgbClr val="000000"/>
                </a:solidFill>
              </a:rPr>
              <a:t>Réalisation du schéma directeur d’assainissement pluvial du clermontois</a:t>
            </a: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9B044D63-80EE-4434-A139-A341AE69F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9891" y="3990625"/>
            <a:ext cx="5239481" cy="251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3445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85D77315-0644-4F45-823B-660A71A272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403958" y="2615316"/>
            <a:ext cx="2513598" cy="279009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E0B6F83-EBF4-483C-B4F1-0C037370F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Une multitude de sigles en lien avec l’eau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6306B77-D164-4DE5-8A99-7D32D3B51B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7838" y="3403181"/>
            <a:ext cx="1477161" cy="607182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SDAGE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9004D0BE-8C35-404B-A54B-39CAF6FFBFDE}"/>
              </a:ext>
            </a:extLst>
          </p:cNvPr>
          <p:cNvSpPr txBox="1">
            <a:spLocks/>
          </p:cNvSpPr>
          <p:nvPr/>
        </p:nvSpPr>
        <p:spPr>
          <a:xfrm>
            <a:off x="4403958" y="6026446"/>
            <a:ext cx="1477161" cy="607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dirty="0"/>
              <a:t>PPRE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D6DF4B60-F27A-4D5F-B1F1-93658DC47546}"/>
              </a:ext>
            </a:extLst>
          </p:cNvPr>
          <p:cNvSpPr txBox="1">
            <a:spLocks/>
          </p:cNvSpPr>
          <p:nvPr/>
        </p:nvSpPr>
        <p:spPr>
          <a:xfrm>
            <a:off x="8354009" y="4710289"/>
            <a:ext cx="1477161" cy="60718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dirty="0"/>
              <a:t>DIG - DLE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90EB99CC-703E-4463-ADB9-5EE78DD233BD}"/>
              </a:ext>
            </a:extLst>
          </p:cNvPr>
          <p:cNvSpPr txBox="1">
            <a:spLocks/>
          </p:cNvSpPr>
          <p:nvPr/>
        </p:nvSpPr>
        <p:spPr>
          <a:xfrm>
            <a:off x="4805992" y="1813119"/>
            <a:ext cx="1477161" cy="607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dirty="0"/>
              <a:t>SAGE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E1BCC386-4F27-4285-8AC3-72540C04AB5E}"/>
              </a:ext>
            </a:extLst>
          </p:cNvPr>
          <p:cNvSpPr txBox="1">
            <a:spLocks/>
          </p:cNvSpPr>
          <p:nvPr/>
        </p:nvSpPr>
        <p:spPr>
          <a:xfrm>
            <a:off x="7703290" y="2106838"/>
            <a:ext cx="1477161" cy="607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dirty="0"/>
              <a:t>CTEC</a:t>
            </a:r>
          </a:p>
        </p:txBody>
      </p:sp>
      <p:pic>
        <p:nvPicPr>
          <p:cNvPr id="10" name="Image 9" descr="Une image contenant graphiques vectoriels&#10;&#10;Description générée automatiquement">
            <a:extLst>
              <a:ext uri="{FF2B5EF4-FFF2-40B4-BE49-F238E27FC236}">
                <a16:creationId xmlns:a16="http://schemas.microsoft.com/office/drawing/2014/main" id="{61AA0AF3-5892-4F0F-A831-619FA18E30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00195" y="4010362"/>
            <a:ext cx="2256328" cy="2256328"/>
          </a:xfrm>
          <a:prstGeom prst="rect">
            <a:avLst/>
          </a:prstGeom>
        </p:spPr>
      </p:pic>
      <p:sp>
        <p:nvSpPr>
          <p:cNvPr id="24" name="Espace réservé du contenu 2">
            <a:extLst>
              <a:ext uri="{FF2B5EF4-FFF2-40B4-BE49-F238E27FC236}">
                <a16:creationId xmlns:a16="http://schemas.microsoft.com/office/drawing/2014/main" id="{6E731FFD-E67D-4CEF-91FE-23707D19BC2E}"/>
              </a:ext>
            </a:extLst>
          </p:cNvPr>
          <p:cNvSpPr txBox="1">
            <a:spLocks/>
          </p:cNvSpPr>
          <p:nvPr/>
        </p:nvSpPr>
        <p:spPr>
          <a:xfrm>
            <a:off x="7097918" y="5582102"/>
            <a:ext cx="1256091" cy="607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dirty="0"/>
              <a:t>SDGEP</a:t>
            </a:r>
          </a:p>
        </p:txBody>
      </p:sp>
      <p:sp>
        <p:nvSpPr>
          <p:cNvPr id="26" name="Espace réservé du contenu 2">
            <a:extLst>
              <a:ext uri="{FF2B5EF4-FFF2-40B4-BE49-F238E27FC236}">
                <a16:creationId xmlns:a16="http://schemas.microsoft.com/office/drawing/2014/main" id="{47B745C1-0BD1-4751-96F8-792D48EA2DC5}"/>
              </a:ext>
            </a:extLst>
          </p:cNvPr>
          <p:cNvSpPr txBox="1">
            <a:spLocks/>
          </p:cNvSpPr>
          <p:nvPr/>
        </p:nvSpPr>
        <p:spPr>
          <a:xfrm>
            <a:off x="8751888" y="3443022"/>
            <a:ext cx="839104" cy="607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dirty="0"/>
              <a:t>SDA</a:t>
            </a:r>
          </a:p>
        </p:txBody>
      </p:sp>
      <p:sp>
        <p:nvSpPr>
          <p:cNvPr id="29" name="Espace réservé du contenu 2">
            <a:extLst>
              <a:ext uri="{FF2B5EF4-FFF2-40B4-BE49-F238E27FC236}">
                <a16:creationId xmlns:a16="http://schemas.microsoft.com/office/drawing/2014/main" id="{46F7D562-173E-4DCE-8175-745934D7C318}"/>
              </a:ext>
            </a:extLst>
          </p:cNvPr>
          <p:cNvSpPr txBox="1">
            <a:spLocks/>
          </p:cNvSpPr>
          <p:nvPr/>
        </p:nvSpPr>
        <p:spPr>
          <a:xfrm>
            <a:off x="2666418" y="2132985"/>
            <a:ext cx="839104" cy="607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dirty="0"/>
              <a:t>PPRI</a:t>
            </a:r>
          </a:p>
        </p:txBody>
      </p:sp>
      <p:sp>
        <p:nvSpPr>
          <p:cNvPr id="30" name="Espace réservé du contenu 2">
            <a:extLst>
              <a:ext uri="{FF2B5EF4-FFF2-40B4-BE49-F238E27FC236}">
                <a16:creationId xmlns:a16="http://schemas.microsoft.com/office/drawing/2014/main" id="{5967E2F8-3829-40F0-AC47-E8E1B1DF08CA}"/>
              </a:ext>
            </a:extLst>
          </p:cNvPr>
          <p:cNvSpPr txBox="1">
            <a:spLocks/>
          </p:cNvSpPr>
          <p:nvPr/>
        </p:nvSpPr>
        <p:spPr>
          <a:xfrm>
            <a:off x="2696084" y="4673377"/>
            <a:ext cx="839104" cy="607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dirty="0"/>
              <a:t>AZI</a:t>
            </a:r>
          </a:p>
        </p:txBody>
      </p:sp>
      <p:sp>
        <p:nvSpPr>
          <p:cNvPr id="31" name="Espace réservé du contenu 2">
            <a:extLst>
              <a:ext uri="{FF2B5EF4-FFF2-40B4-BE49-F238E27FC236}">
                <a16:creationId xmlns:a16="http://schemas.microsoft.com/office/drawing/2014/main" id="{B6A62E61-F3AC-4412-981F-5F166A0CFD20}"/>
              </a:ext>
            </a:extLst>
          </p:cNvPr>
          <p:cNvSpPr txBox="1">
            <a:spLocks/>
          </p:cNvSpPr>
          <p:nvPr/>
        </p:nvSpPr>
        <p:spPr>
          <a:xfrm>
            <a:off x="8602310" y="2593306"/>
            <a:ext cx="1477161" cy="6071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dirty="0"/>
              <a:t>DCE</a:t>
            </a:r>
          </a:p>
        </p:txBody>
      </p:sp>
    </p:spTree>
    <p:extLst>
      <p:ext uri="{BB962C8B-B14F-4D97-AF65-F5344CB8AC3E}">
        <p14:creationId xmlns:p14="http://schemas.microsoft.com/office/powerpoint/2010/main" val="287895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2" presetClass="entr" presetSubtype="9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500"/>
                            </p:stCondLst>
                            <p:childTnLst>
                              <p:par>
                                <p:cTn id="35" presetID="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2" presetClass="entr" presetSubtype="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5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000"/>
                            </p:stCondLst>
                            <p:childTnLst>
                              <p:par>
                                <p:cTn id="50" presetID="2" presetClass="entr" presetSubtype="1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4500"/>
                            </p:stCondLst>
                            <p:childTnLst>
                              <p:par>
                                <p:cTn id="5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6" grpId="0"/>
      <p:bldP spid="8" grpId="0"/>
      <p:bldP spid="24" grpId="0"/>
      <p:bldP spid="26" grpId="0"/>
      <p:bldP spid="29" grpId="0"/>
      <p:bldP spid="30" grpId="0"/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0E50AB-05F7-4CA6-A36C-2283E1095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En lien avec de multiples problématiques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AB16612-7F1A-4C52-98FE-55D9812310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940" y="3275574"/>
            <a:ext cx="1800952" cy="5232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dirty="0"/>
              <a:t>Assainissement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CCB035B5-A3AC-4556-B6E2-E0487E38A38F}"/>
              </a:ext>
            </a:extLst>
          </p:cNvPr>
          <p:cNvSpPr txBox="1">
            <a:spLocks/>
          </p:cNvSpPr>
          <p:nvPr/>
        </p:nvSpPr>
        <p:spPr>
          <a:xfrm>
            <a:off x="5102335" y="5999797"/>
            <a:ext cx="3195507" cy="5232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/>
              <a:t>Alimentation en Eau potable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33160071-CF35-470B-ACE6-8ACC625E4D89}"/>
              </a:ext>
            </a:extLst>
          </p:cNvPr>
          <p:cNvSpPr txBox="1">
            <a:spLocks/>
          </p:cNvSpPr>
          <p:nvPr/>
        </p:nvSpPr>
        <p:spPr>
          <a:xfrm>
            <a:off x="744893" y="5999797"/>
            <a:ext cx="1009261" cy="5232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/>
              <a:t>Rivières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2833D8E3-E062-47E4-B84F-3C38ACF016F1}"/>
              </a:ext>
            </a:extLst>
          </p:cNvPr>
          <p:cNvSpPr txBox="1">
            <a:spLocks/>
          </p:cNvSpPr>
          <p:nvPr/>
        </p:nvSpPr>
        <p:spPr>
          <a:xfrm>
            <a:off x="3796534" y="3325789"/>
            <a:ext cx="2707754" cy="5232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/>
              <a:t>Inondation / Sécheresse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146AC097-5D62-4E17-86AC-D0254D120209}"/>
              </a:ext>
            </a:extLst>
          </p:cNvPr>
          <p:cNvSpPr txBox="1">
            <a:spLocks/>
          </p:cNvSpPr>
          <p:nvPr/>
        </p:nvSpPr>
        <p:spPr>
          <a:xfrm>
            <a:off x="10146565" y="3062038"/>
            <a:ext cx="878970" cy="377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/>
              <a:t>Pluvial</a:t>
            </a:r>
          </a:p>
        </p:txBody>
      </p:sp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4955F79A-ABEB-4601-94E6-AC5CE823035D}"/>
              </a:ext>
            </a:extLst>
          </p:cNvPr>
          <p:cNvSpPr txBox="1">
            <a:spLocks/>
          </p:cNvSpPr>
          <p:nvPr/>
        </p:nvSpPr>
        <p:spPr>
          <a:xfrm>
            <a:off x="2790453" y="5999797"/>
            <a:ext cx="1746736" cy="5232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/>
              <a:t>Zones humides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EFD5EFD4-312D-44EB-BEF6-18E863B98E0E}"/>
              </a:ext>
            </a:extLst>
          </p:cNvPr>
          <p:cNvSpPr txBox="1">
            <a:spLocks/>
          </p:cNvSpPr>
          <p:nvPr/>
        </p:nvSpPr>
        <p:spPr>
          <a:xfrm>
            <a:off x="9558254" y="6261443"/>
            <a:ext cx="1394219" cy="5232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000" dirty="0"/>
              <a:t>Agriculture</a:t>
            </a:r>
          </a:p>
        </p:txBody>
      </p:sp>
      <p:pic>
        <p:nvPicPr>
          <p:cNvPr id="10" name="Image 9" descr="Une image contenant arbre, nature, montagne, herbe&#10;&#10;Description générée automatiquement">
            <a:extLst>
              <a:ext uri="{FF2B5EF4-FFF2-40B4-BE49-F238E27FC236}">
                <a16:creationId xmlns:a16="http://schemas.microsoft.com/office/drawing/2014/main" id="{C5868C99-A060-4C53-9DA0-4021D281EC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8" y="1420213"/>
            <a:ext cx="2865145" cy="1813100"/>
          </a:xfrm>
          <a:prstGeom prst="rect">
            <a:avLst/>
          </a:prstGeom>
        </p:spPr>
      </p:pic>
      <p:pic>
        <p:nvPicPr>
          <p:cNvPr id="11" name="Image 10" descr="Une image contenant arbre, eau, nature, rivière&#10;&#10;Description générée automatiquement">
            <a:extLst>
              <a:ext uri="{FF2B5EF4-FFF2-40B4-BE49-F238E27FC236}">
                <a16:creationId xmlns:a16="http://schemas.microsoft.com/office/drawing/2014/main" id="{07FDCDC8-9747-46BB-B321-422F33A7F0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75" y="4174401"/>
            <a:ext cx="2317082" cy="1737812"/>
          </a:xfrm>
          <a:prstGeom prst="rect">
            <a:avLst/>
          </a:prstGeom>
        </p:spPr>
      </p:pic>
      <p:pic>
        <p:nvPicPr>
          <p:cNvPr id="12" name="Image 11" descr="Une image contenant herbe, extérieur, ciel, terrain&#10;&#10;Description générée automatiquement">
            <a:extLst>
              <a:ext uri="{FF2B5EF4-FFF2-40B4-BE49-F238E27FC236}">
                <a16:creationId xmlns:a16="http://schemas.microsoft.com/office/drawing/2014/main" id="{E0139F0B-A457-43D4-9936-4006FDFEC7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956" y="1250528"/>
            <a:ext cx="2370018" cy="1333135"/>
          </a:xfrm>
          <a:prstGeom prst="rect">
            <a:avLst/>
          </a:prstGeom>
        </p:spPr>
      </p:pic>
      <p:pic>
        <p:nvPicPr>
          <p:cNvPr id="13" name="Image 12" descr="Une image contenant extérieur, arbre, herbe, nature&#10;&#10;Description générée automatiquement">
            <a:extLst>
              <a:ext uri="{FF2B5EF4-FFF2-40B4-BE49-F238E27FC236}">
                <a16:creationId xmlns:a16="http://schemas.microsoft.com/office/drawing/2014/main" id="{E09E1938-1127-47F5-95D9-1E79141A2B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01790" y="1578793"/>
            <a:ext cx="2029301" cy="1521976"/>
          </a:xfrm>
          <a:prstGeom prst="rect">
            <a:avLst/>
          </a:prstGeom>
        </p:spPr>
      </p:pic>
      <p:pic>
        <p:nvPicPr>
          <p:cNvPr id="15" name="Image 14" descr="Une image contenant herbe, extérieur, arbre, voie&#10;&#10;Description générée automatiquement">
            <a:extLst>
              <a:ext uri="{FF2B5EF4-FFF2-40B4-BE49-F238E27FC236}">
                <a16:creationId xmlns:a16="http://schemas.microsoft.com/office/drawing/2014/main" id="{77AEFEED-A35C-4F20-B996-C04E5EE6C2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772" y="4402698"/>
            <a:ext cx="2395587" cy="1792011"/>
          </a:xfrm>
          <a:prstGeom prst="rect">
            <a:avLst/>
          </a:prstGeom>
        </p:spPr>
      </p:pic>
      <p:pic>
        <p:nvPicPr>
          <p:cNvPr id="17" name="Image 16" descr="Une image contenant extérieur, orange, transport&#10;&#10;Description générée automatiquement">
            <a:extLst>
              <a:ext uri="{FF2B5EF4-FFF2-40B4-BE49-F238E27FC236}">
                <a16:creationId xmlns:a16="http://schemas.microsoft.com/office/drawing/2014/main" id="{B1F9562C-369C-418B-8D01-8D27DC9606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566" y="1614630"/>
            <a:ext cx="2454147" cy="1532525"/>
          </a:xfrm>
          <a:prstGeom prst="rect">
            <a:avLst/>
          </a:prstGeom>
        </p:spPr>
      </p:pic>
      <p:pic>
        <p:nvPicPr>
          <p:cNvPr id="19" name="Image 18" descr="Une image contenant herbe, extérieur, champ, bâtiment&#10;&#10;Description générée automatiquement">
            <a:extLst>
              <a:ext uri="{FF2B5EF4-FFF2-40B4-BE49-F238E27FC236}">
                <a16:creationId xmlns:a16="http://schemas.microsoft.com/office/drawing/2014/main" id="{BB270E9D-15DE-4432-97F6-9113027756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688" y="4497059"/>
            <a:ext cx="2590800" cy="1421702"/>
          </a:xfrm>
          <a:prstGeom prst="rect">
            <a:avLst/>
          </a:prstGeom>
        </p:spPr>
      </p:pic>
      <p:pic>
        <p:nvPicPr>
          <p:cNvPr id="21" name="Image 20" descr="Une image contenant arbre, extérieur, plante, forêt&#10;&#10;Description générée automatiquement">
            <a:extLst>
              <a:ext uri="{FF2B5EF4-FFF2-40B4-BE49-F238E27FC236}">
                <a16:creationId xmlns:a16="http://schemas.microsoft.com/office/drawing/2014/main" id="{917E2A1D-FBF5-4434-880D-DDE0CAA69E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993" y="4174401"/>
            <a:ext cx="2317083" cy="1737812"/>
          </a:xfrm>
          <a:prstGeom prst="rect">
            <a:avLst/>
          </a:prstGeom>
        </p:spPr>
      </p:pic>
      <p:pic>
        <p:nvPicPr>
          <p:cNvPr id="1026" name="Picture 2" descr="Gestion des eaux pluviales urbaines : compétence spécifique ou mission  partagée ? | idealCO">
            <a:extLst>
              <a:ext uri="{FF2B5EF4-FFF2-40B4-BE49-F238E27FC236}">
                <a16:creationId xmlns:a16="http://schemas.microsoft.com/office/drawing/2014/main" id="{E63AAF50-0DEC-49F6-8866-B7F4B66DB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631" y="1976382"/>
            <a:ext cx="2179032" cy="1450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745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4792F0B-B2F3-4D60-81C1-10B2B238F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fr-FR">
                <a:solidFill>
                  <a:srgbClr val="FFFFFF"/>
                </a:solidFill>
              </a:rPr>
              <a:t>DCE = Directive Cadre sur l’Eau</a:t>
            </a:r>
            <a:endParaRPr lang="fr-FR" dirty="0">
              <a:solidFill>
                <a:srgbClr val="FFFFFF"/>
              </a:solidFill>
            </a:endParaRPr>
          </a:p>
        </p:txBody>
      </p:sp>
      <p:sp>
        <p:nvSpPr>
          <p:cNvPr id="30" name="Espace réservé du contenu 2">
            <a:extLst>
              <a:ext uri="{FF2B5EF4-FFF2-40B4-BE49-F238E27FC236}">
                <a16:creationId xmlns:a16="http://schemas.microsoft.com/office/drawing/2014/main" id="{A7E3FA2B-5C3E-4EC1-BFA4-3A2251C920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anchor="ctr">
            <a:normAutofit/>
          </a:bodyPr>
          <a:lstStyle/>
          <a:p>
            <a:r>
              <a:rPr lang="fr-FR" sz="2400">
                <a:solidFill>
                  <a:srgbClr val="000000"/>
                </a:solidFill>
              </a:rPr>
              <a:t>23 octobre 2000</a:t>
            </a:r>
          </a:p>
          <a:p>
            <a:r>
              <a:rPr lang="fr-FR" sz="2400">
                <a:solidFill>
                  <a:srgbClr val="000000"/>
                </a:solidFill>
              </a:rPr>
              <a:t>Texte fondamental pour la gestion de l’eau en France</a:t>
            </a:r>
          </a:p>
          <a:p>
            <a:r>
              <a:rPr lang="fr-FR" sz="2400">
                <a:solidFill>
                  <a:srgbClr val="000000"/>
                </a:solidFill>
              </a:rPr>
              <a:t>Objectifs de résultat, gestion par bassin, mise en place de plans de gestion</a:t>
            </a:r>
          </a:p>
          <a:p>
            <a:r>
              <a:rPr lang="fr-FR" sz="2400">
                <a:solidFill>
                  <a:srgbClr val="000000"/>
                </a:solidFill>
              </a:rPr>
              <a:t>Traduite en droit français par la loi sur l’eau et les milieux aquatiques du 30 décembre 2006</a:t>
            </a:r>
          </a:p>
          <a:p>
            <a:r>
              <a:rPr lang="fr-FR" sz="2400">
                <a:solidFill>
                  <a:srgbClr val="000000"/>
                </a:solidFill>
              </a:rPr>
              <a:t>Rivière = milieu de vie (notion de bon état écologique)</a:t>
            </a:r>
          </a:p>
        </p:txBody>
      </p:sp>
    </p:spTree>
    <p:extLst>
      <p:ext uri="{BB962C8B-B14F-4D97-AF65-F5344CB8AC3E}">
        <p14:creationId xmlns:p14="http://schemas.microsoft.com/office/powerpoint/2010/main" val="10751583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417F92-24F0-4050-AF18-39E6C4DC4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notion de bon état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C7F930D-497A-461D-A510-000360E95B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4151" y="1888858"/>
            <a:ext cx="8512946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9354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0394B2-A5F5-4005-A143-FB5925635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Etat actuel sur la Brèche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2BB6BE40-5738-4319-87FB-0F4252766E27}"/>
              </a:ext>
            </a:extLst>
          </p:cNvPr>
          <p:cNvGrpSpPr/>
          <p:nvPr/>
        </p:nvGrpSpPr>
        <p:grpSpPr>
          <a:xfrm>
            <a:off x="178271" y="1904301"/>
            <a:ext cx="6969150" cy="4783258"/>
            <a:chOff x="731943" y="1372294"/>
            <a:chExt cx="8143023" cy="5382376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A9A26AFE-2036-40D8-B4EA-AD0D532535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39164"/>
            <a:stretch/>
          </p:blipFill>
          <p:spPr>
            <a:xfrm>
              <a:off x="731943" y="1372294"/>
              <a:ext cx="6461959" cy="5382376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E8E1F6D3-2E51-474D-8F6D-1CD5A88533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3910"/>
            <a:stretch/>
          </p:blipFill>
          <p:spPr>
            <a:xfrm>
              <a:off x="7165909" y="1372294"/>
              <a:ext cx="1709057" cy="5382376"/>
            </a:xfrm>
            <a:prstGeom prst="rect">
              <a:avLst/>
            </a:prstGeom>
          </p:spPr>
        </p:pic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E216FB42-E86D-44A2-8467-0F06276A563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539" y="594995"/>
            <a:ext cx="4625340" cy="58978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72011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6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504F798-9B2C-466A-B656-4C8198785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>
                <a:solidFill>
                  <a:srgbClr val="000000"/>
                </a:solidFill>
              </a:rPr>
              <a:t>En France, une gestion par bassin</a:t>
            </a:r>
          </a:p>
        </p:txBody>
      </p:sp>
      <p:sp>
        <p:nvSpPr>
          <p:cNvPr id="21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A9624428-D951-47FB-B41E-5303DAD7A1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6" r="18721"/>
          <a:stretch/>
        </p:blipFill>
        <p:spPr>
          <a:xfrm>
            <a:off x="20" y="907231"/>
            <a:ext cx="4838021" cy="5063738"/>
          </a:xfrm>
          <a:custGeom>
            <a:avLst/>
            <a:gdLst/>
            <a:ahLst/>
            <a:cxnLst/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22" name="ZoneTexte 11">
            <a:extLst>
              <a:ext uri="{FF2B5EF4-FFF2-40B4-BE49-F238E27FC236}">
                <a16:creationId xmlns:a16="http://schemas.microsoft.com/office/drawing/2014/main" id="{D29B1ADA-DEA3-4020-BBAA-F3509E41DF10}"/>
              </a:ext>
            </a:extLst>
          </p:cNvPr>
          <p:cNvSpPr txBox="1"/>
          <p:nvPr/>
        </p:nvSpPr>
        <p:spPr>
          <a:xfrm>
            <a:off x="6090574" y="2421682"/>
            <a:ext cx="4977578" cy="36392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700" dirty="0">
                <a:solidFill>
                  <a:srgbClr val="000000"/>
                </a:solidFill>
              </a:rPr>
              <a:t>Organisation par grand bassin depuis 1964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700" dirty="0">
                <a:solidFill>
                  <a:srgbClr val="000000"/>
                </a:solidFill>
              </a:rPr>
              <a:t>Elaboration de document de gestion de l’eau à ces échelles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700" b="1" dirty="0">
                <a:solidFill>
                  <a:srgbClr val="000000"/>
                </a:solidFill>
              </a:rPr>
              <a:t>Schéma Directeur d’Aménagement et de Gestion de l’Eau </a:t>
            </a:r>
            <a:r>
              <a:rPr lang="fr-FR" sz="1700" dirty="0">
                <a:solidFill>
                  <a:srgbClr val="000000"/>
                </a:solidFill>
              </a:rPr>
              <a:t>(SDAGE) – Révisé tous les 6 ans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700" dirty="0">
                <a:solidFill>
                  <a:srgbClr val="000000"/>
                </a:solidFill>
              </a:rPr>
              <a:t>Fixe les grandes orientations pour favoriser une gestion équilibrée de la ressource en eau entre tous les usagers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700" dirty="0">
                <a:solidFill>
                  <a:srgbClr val="000000"/>
                </a:solidFill>
              </a:rPr>
              <a:t>Fixe les objectifs de qualité par cours d’eau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1700" dirty="0">
                <a:solidFill>
                  <a:srgbClr val="000000"/>
                </a:solidFill>
              </a:rPr>
              <a:t>SCOT, PLU, décisions administratives dans le domaine de l’eau, schéma régional des carrières… doivent être compatibles avec le SDAGE</a:t>
            </a:r>
          </a:p>
        </p:txBody>
      </p:sp>
    </p:spTree>
    <p:extLst>
      <p:ext uri="{BB962C8B-B14F-4D97-AF65-F5344CB8AC3E}">
        <p14:creationId xmlns:p14="http://schemas.microsoft.com/office/powerpoint/2010/main" val="3450373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F0B420-D790-4B1A-BDA9-56B820C70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SDAGE Seine-Normandie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3A56E4E-DCDB-4E25-9F15-06C209DA2B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418" y="1416959"/>
            <a:ext cx="10515600" cy="347060"/>
          </a:xfrm>
        </p:spPr>
        <p:txBody>
          <a:bodyPr>
            <a:normAutofit/>
          </a:bodyPr>
          <a:lstStyle/>
          <a:p>
            <a:r>
              <a:rPr lang="fr-FR" sz="1800" dirty="0"/>
              <a:t>Diagnostic / Objectifs / Mesures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D749280-677C-4CC2-B3B8-FF7D8DBA6EA7}"/>
              </a:ext>
            </a:extLst>
          </p:cNvPr>
          <p:cNvSpPr txBox="1"/>
          <p:nvPr/>
        </p:nvSpPr>
        <p:spPr>
          <a:xfrm>
            <a:off x="497067" y="4885398"/>
            <a:ext cx="109315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Exemples de mesures 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Cartographier et protéger les zones humides dans les </a:t>
            </a:r>
            <a:r>
              <a:rPr lang="fr-FR"/>
              <a:t>documents d’urbanisme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Prendre en compte et préserver les zones d’expansion des crues dans les documents d’urbanisme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Renforcer la prise en compte des eaux pluviales dans les documents d’urbanisme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Optimiser le système d’assainissement et le système de gestion des eaux pluviales pour réduire les déversements par temps de pluie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CB90B3C-3EE4-4131-83F8-7284B57863EF}"/>
              </a:ext>
            </a:extLst>
          </p:cNvPr>
          <p:cNvSpPr txBox="1"/>
          <p:nvPr/>
        </p:nvSpPr>
        <p:spPr>
          <a:xfrm>
            <a:off x="519418" y="1853967"/>
            <a:ext cx="8104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Objectifs sur la Brèche (projet SDAGE 2022-2027) : 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916256EE-D6AC-4EC0-B7A6-709C7EFACA26}"/>
              </a:ext>
            </a:extLst>
          </p:cNvPr>
          <p:cNvGrpSpPr/>
          <p:nvPr/>
        </p:nvGrpSpPr>
        <p:grpSpPr>
          <a:xfrm>
            <a:off x="192947" y="2223299"/>
            <a:ext cx="11719420" cy="2735430"/>
            <a:chOff x="510087" y="2551903"/>
            <a:chExt cx="10793136" cy="226016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F5B40C48-E1C4-4133-BA48-69332E9608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9418" y="3345012"/>
              <a:ext cx="10783805" cy="1467055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E6B554A3-1226-4775-927D-1790DD66F9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0087" y="2551903"/>
              <a:ext cx="10783805" cy="8287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609232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72BC1E7-DE83-4C78-8C8A-9CB064694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fr-FR" sz="4100">
                <a:solidFill>
                  <a:srgbClr val="FFFFFF"/>
                </a:solidFill>
              </a:rPr>
              <a:t>SAGE = Schéma d’Aménagement et de Gestion des Eaux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99B0EBB-35B5-459C-8AAB-81C6341985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anchor="ctr">
            <a:normAutofit/>
          </a:bodyPr>
          <a:lstStyle/>
          <a:p>
            <a:r>
              <a:rPr lang="fr-FR" sz="2400" dirty="0">
                <a:solidFill>
                  <a:srgbClr val="000000"/>
                </a:solidFill>
              </a:rPr>
              <a:t>A partir d’un état des lieux, identifier les usages et les enjeux liés à l’eau puis élaborer une stratégie permettant d’assurer à moyen terme une gestion équilibrée de la ressource</a:t>
            </a:r>
          </a:p>
          <a:p>
            <a:r>
              <a:rPr lang="fr-FR" sz="2400" dirty="0">
                <a:solidFill>
                  <a:srgbClr val="000000"/>
                </a:solidFill>
              </a:rPr>
              <a:t>2 documents : Règlement et Plan d’Aménagement et de Gestion Durable (PAGD). </a:t>
            </a:r>
          </a:p>
          <a:p>
            <a:pPr marL="285750" indent="-2286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2400" dirty="0">
                <a:solidFill>
                  <a:srgbClr val="000000"/>
                </a:solidFill>
              </a:rPr>
              <a:t>SCOT, PLU, décisions administratives dans le domaine de l’eau… doivent être compatibles avec le PAGD du SAGE et conforme à son règlement </a:t>
            </a:r>
          </a:p>
        </p:txBody>
      </p:sp>
    </p:spTree>
    <p:extLst>
      <p:ext uri="{BB962C8B-B14F-4D97-AF65-F5344CB8AC3E}">
        <p14:creationId xmlns:p14="http://schemas.microsoft.com/office/powerpoint/2010/main" val="62804253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131582727D4724F86975595A9C3AA09" ma:contentTypeVersion="13" ma:contentTypeDescription="Crée un document." ma:contentTypeScope="" ma:versionID="ed59f55a44453829f9545056daa0f5b9">
  <xsd:schema xmlns:xsd="http://www.w3.org/2001/XMLSchema" xmlns:xs="http://www.w3.org/2001/XMLSchema" xmlns:p="http://schemas.microsoft.com/office/2006/metadata/properties" xmlns:ns2="6cdeb152-993c-4a74-9519-4ca5dbe9ecf1" xmlns:ns3="71d4141a-d190-4fe0-a00a-64ac6791d904" targetNamespace="http://schemas.microsoft.com/office/2006/metadata/properties" ma:root="true" ma:fieldsID="91859dda73284d728c7e61e24b73ed18" ns2:_="" ns3:_="">
    <xsd:import namespace="6cdeb152-993c-4a74-9519-4ca5dbe9ecf1"/>
    <xsd:import namespace="71d4141a-d190-4fe0-a00a-64ac6791d90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deb152-993c-4a74-9519-4ca5dbe9ec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d4141a-d190-4fe0-a00a-64ac6791d90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5FF6CBF-5429-4DC7-8B4C-835242D244F5}"/>
</file>

<file path=customXml/itemProps2.xml><?xml version="1.0" encoding="utf-8"?>
<ds:datastoreItem xmlns:ds="http://schemas.openxmlformats.org/officeDocument/2006/customXml" ds:itemID="{AB15D1D0-6252-4A4C-87D4-169485693AF2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132FF2BF-93AD-4A24-B6B4-087CDE759FE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780</TotalTime>
  <Words>821</Words>
  <Application>Microsoft Office PowerPoint</Application>
  <PresentationFormat>Grand écran</PresentationFormat>
  <Paragraphs>97</Paragraphs>
  <Slides>16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Thème Office</vt:lpstr>
      <vt:lpstr>Les outils pour la gestion de l’eau</vt:lpstr>
      <vt:lpstr>Une multitude de sigles en lien avec l’eau</vt:lpstr>
      <vt:lpstr>En lien avec de multiples problématiques</vt:lpstr>
      <vt:lpstr>DCE = Directive Cadre sur l’Eau</vt:lpstr>
      <vt:lpstr>La notion de bon état</vt:lpstr>
      <vt:lpstr>Etat actuel sur la Brèche</vt:lpstr>
      <vt:lpstr>En France, une gestion par bassin</vt:lpstr>
      <vt:lpstr>Le SDAGE Seine-Normandie</vt:lpstr>
      <vt:lpstr>SAGE = Schéma d’Aménagement et de Gestion des Eaux</vt:lpstr>
      <vt:lpstr>Sur la Brèche</vt:lpstr>
      <vt:lpstr>Quelques constats et mesures du SAGE Brèche</vt:lpstr>
      <vt:lpstr>Le cadre d’intervention du SMBVB</vt:lpstr>
      <vt:lpstr>Le Programme Pluriannuel de Restauration et d’Entretien (PPRE)</vt:lpstr>
      <vt:lpstr>PPRE 2020-2024</vt:lpstr>
      <vt:lpstr>Le Contrat de Territoire Eau et Climat (CTEC)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outils pour la gestion de l’eau</dc:title>
  <dc:creator>Erwan MENVIELLE</dc:creator>
  <cp:lastModifiedBy>Erwan MENVIELLE</cp:lastModifiedBy>
  <cp:revision>10</cp:revision>
  <dcterms:created xsi:type="dcterms:W3CDTF">2021-03-08T09:18:42Z</dcterms:created>
  <dcterms:modified xsi:type="dcterms:W3CDTF">2021-05-11T08:52:39Z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0x0101007131582727D4724F86975595A9C3AA09</vt:lpwstr>
  </property>
</Properties>
</file>